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7.xml" ContentType="application/vnd.openxmlformats-officedocument.theme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  <p:sldMasterId id="2147483650" r:id="rId2"/>
    <p:sldMasterId id="2147483651" r:id="rId3"/>
    <p:sldMasterId id="2147483653" r:id="rId4"/>
    <p:sldMasterId id="2147483654" r:id="rId5"/>
    <p:sldMasterId id="2147483655" r:id="rId6"/>
    <p:sldMasterId id="2147483657" r:id="rId7"/>
    <p:sldMasterId id="2147483802" r:id="rId8"/>
  </p:sldMasterIdLst>
  <p:notesMasterIdLst>
    <p:notesMasterId r:id="rId48"/>
  </p:notesMasterIdLst>
  <p:sldIdLst>
    <p:sldId id="475" r:id="rId9"/>
    <p:sldId id="335" r:id="rId10"/>
    <p:sldId id="477" r:id="rId11"/>
    <p:sldId id="481" r:id="rId12"/>
    <p:sldId id="482" r:id="rId13"/>
    <p:sldId id="484" r:id="rId14"/>
    <p:sldId id="485" r:id="rId15"/>
    <p:sldId id="483" r:id="rId16"/>
    <p:sldId id="478" r:id="rId17"/>
    <p:sldId id="486" r:id="rId18"/>
    <p:sldId id="495" r:id="rId19"/>
    <p:sldId id="488" r:id="rId20"/>
    <p:sldId id="497" r:id="rId21"/>
    <p:sldId id="498" r:id="rId22"/>
    <p:sldId id="513" r:id="rId23"/>
    <p:sldId id="496" r:id="rId24"/>
    <p:sldId id="501" r:id="rId25"/>
    <p:sldId id="499" r:id="rId26"/>
    <p:sldId id="502" r:id="rId27"/>
    <p:sldId id="514" r:id="rId28"/>
    <p:sldId id="515" r:id="rId29"/>
    <p:sldId id="479" r:id="rId30"/>
    <p:sldId id="489" r:id="rId31"/>
    <p:sldId id="503" r:id="rId32"/>
    <p:sldId id="490" r:id="rId33"/>
    <p:sldId id="506" r:id="rId34"/>
    <p:sldId id="509" r:id="rId35"/>
    <p:sldId id="504" r:id="rId36"/>
    <p:sldId id="507" r:id="rId37"/>
    <p:sldId id="510" r:id="rId38"/>
    <p:sldId id="505" r:id="rId39"/>
    <p:sldId id="508" r:id="rId40"/>
    <p:sldId id="511" r:id="rId41"/>
    <p:sldId id="480" r:id="rId42"/>
    <p:sldId id="492" r:id="rId43"/>
    <p:sldId id="493" r:id="rId44"/>
    <p:sldId id="494" r:id="rId45"/>
    <p:sldId id="512" r:id="rId46"/>
    <p:sldId id="476" r:id="rId47"/>
  </p:sldIdLst>
  <p:sldSz cx="12192000" cy="6858000"/>
  <p:notesSz cx="6858000" cy="9144000"/>
  <p:defaultTextStyle>
    <a:defPPr>
      <a:defRPr lang="en-GB"/>
    </a:defPPr>
    <a:lvl1pPr algn="l" defTabSz="449263" rtl="0" eaLnBrk="0" fontAlgn="base" hangingPunct="0">
      <a:spcBef>
        <a:spcPct val="0"/>
      </a:spcBef>
      <a:spcAft>
        <a:spcPct val="0"/>
      </a:spcAft>
      <a:defRPr kern="1200">
        <a:solidFill>
          <a:schemeClr val="bg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1pPr>
    <a:lvl2pPr marL="742950" indent="-285750" algn="l" defTabSz="449263" rtl="0" eaLnBrk="0" fontAlgn="base" hangingPunct="0">
      <a:spcBef>
        <a:spcPct val="0"/>
      </a:spcBef>
      <a:spcAft>
        <a:spcPct val="0"/>
      </a:spcAft>
      <a:defRPr kern="1200">
        <a:solidFill>
          <a:schemeClr val="bg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2pPr>
    <a:lvl3pPr marL="1143000" indent="-228600" algn="l" defTabSz="449263" rtl="0" eaLnBrk="0" fontAlgn="base" hangingPunct="0">
      <a:spcBef>
        <a:spcPct val="0"/>
      </a:spcBef>
      <a:spcAft>
        <a:spcPct val="0"/>
      </a:spcAft>
      <a:defRPr kern="1200">
        <a:solidFill>
          <a:schemeClr val="bg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3pPr>
    <a:lvl4pPr marL="1600200" indent="-228600" algn="l" defTabSz="449263" rtl="0" eaLnBrk="0" fontAlgn="base" hangingPunct="0">
      <a:spcBef>
        <a:spcPct val="0"/>
      </a:spcBef>
      <a:spcAft>
        <a:spcPct val="0"/>
      </a:spcAft>
      <a:defRPr kern="1200">
        <a:solidFill>
          <a:schemeClr val="bg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4pPr>
    <a:lvl5pPr marL="2057400" indent="-228600" algn="l" defTabSz="449263" rtl="0" eaLnBrk="0" fontAlgn="base" hangingPunct="0">
      <a:spcBef>
        <a:spcPct val="0"/>
      </a:spcBef>
      <a:spcAft>
        <a:spcPct val="0"/>
      </a:spcAft>
      <a:defRPr kern="1200">
        <a:solidFill>
          <a:schemeClr val="bg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5pPr>
    <a:lvl6pPr marL="22860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6pPr>
    <a:lvl7pPr marL="27432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7pPr>
    <a:lvl8pPr marL="32004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8pPr>
    <a:lvl9pPr marL="36576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1131585-2669-CB42-A261-0B26F66EA83E}" v="26" dt="2020-11-12T08:12:13.61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9497" autoAdjust="0"/>
    <p:restoredTop sz="94382" autoAdjust="0"/>
  </p:normalViewPr>
  <p:slideViewPr>
    <p:cSldViewPr>
      <p:cViewPr varScale="1">
        <p:scale>
          <a:sx n="125" d="100"/>
          <a:sy n="125" d="100"/>
        </p:scale>
        <p:origin x="62" y="531"/>
      </p:cViewPr>
      <p:guideLst>
        <p:guide orient="horz" pos="2160"/>
        <p:guide pos="3840"/>
      </p:guideLst>
    </p:cSldViewPr>
  </p:slideViewPr>
  <p:outlineViewPr>
    <p:cViewPr varScale="1">
      <p:scale>
        <a:sx n="170" d="200"/>
        <a:sy n="170" d="200"/>
      </p:scale>
      <p:origin x="-780" y="-84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slide" Target="slides/slide18.xml"/><Relationship Id="rId39" Type="http://schemas.openxmlformats.org/officeDocument/2006/relationships/slide" Target="slides/slide31.xml"/><Relationship Id="rId21" Type="http://schemas.openxmlformats.org/officeDocument/2006/relationships/slide" Target="slides/slide13.xml"/><Relationship Id="rId34" Type="http://schemas.openxmlformats.org/officeDocument/2006/relationships/slide" Target="slides/slide26.xml"/><Relationship Id="rId42" Type="http://schemas.openxmlformats.org/officeDocument/2006/relationships/slide" Target="slides/slide34.xml"/><Relationship Id="rId47" Type="http://schemas.openxmlformats.org/officeDocument/2006/relationships/slide" Target="slides/slide39.xml"/><Relationship Id="rId50" Type="http://schemas.openxmlformats.org/officeDocument/2006/relationships/viewProps" Target="viewProp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8.xml"/><Relationship Id="rId29" Type="http://schemas.openxmlformats.org/officeDocument/2006/relationships/slide" Target="slides/slide21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slide" Target="slides/slide24.xml"/><Relationship Id="rId37" Type="http://schemas.openxmlformats.org/officeDocument/2006/relationships/slide" Target="slides/slide29.xml"/><Relationship Id="rId40" Type="http://schemas.openxmlformats.org/officeDocument/2006/relationships/slide" Target="slides/slide32.xml"/><Relationship Id="rId45" Type="http://schemas.openxmlformats.org/officeDocument/2006/relationships/slide" Target="slides/slide37.xml"/><Relationship Id="rId53" Type="http://schemas.microsoft.com/office/2016/11/relationships/changesInfo" Target="changesInfos/changesInfo1.xml"/><Relationship Id="rId5" Type="http://schemas.openxmlformats.org/officeDocument/2006/relationships/slideMaster" Target="slideMasters/slideMaster5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31" Type="http://schemas.openxmlformats.org/officeDocument/2006/relationships/slide" Target="slides/slide23.xml"/><Relationship Id="rId44" Type="http://schemas.openxmlformats.org/officeDocument/2006/relationships/slide" Target="slides/slide36.xml"/><Relationship Id="rId52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slide" Target="slides/slide27.xml"/><Relationship Id="rId43" Type="http://schemas.openxmlformats.org/officeDocument/2006/relationships/slide" Target="slides/slide35.xml"/><Relationship Id="rId48" Type="http://schemas.openxmlformats.org/officeDocument/2006/relationships/notesMaster" Target="notesMasters/notesMaster1.xml"/><Relationship Id="rId8" Type="http://schemas.openxmlformats.org/officeDocument/2006/relationships/slideMaster" Target="slideMasters/slideMaster8.xml"/><Relationship Id="rId51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slide" Target="slides/slide25.xml"/><Relationship Id="rId38" Type="http://schemas.openxmlformats.org/officeDocument/2006/relationships/slide" Target="slides/slide30.xml"/><Relationship Id="rId46" Type="http://schemas.openxmlformats.org/officeDocument/2006/relationships/slide" Target="slides/slide38.xml"/><Relationship Id="rId20" Type="http://schemas.openxmlformats.org/officeDocument/2006/relationships/slide" Target="slides/slide12.xml"/><Relationship Id="rId41" Type="http://schemas.openxmlformats.org/officeDocument/2006/relationships/slide" Target="slides/slide33.xml"/><Relationship Id="rId54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slide" Target="slides/slide28.xml"/><Relationship Id="rId49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an Eyken Koen" userId="435f31d3-9fa3-41eb-a6e7-7dcb3a5dcb26" providerId="ADAL" clId="{01131585-2669-CB42-A261-0B26F66EA83E}"/>
    <pc:docChg chg="undo custSel addSld delSld modSld">
      <pc:chgData name="Van Eyken Koen" userId="435f31d3-9fa3-41eb-a6e7-7dcb3a5dcb26" providerId="ADAL" clId="{01131585-2669-CB42-A261-0B26F66EA83E}" dt="2020-11-12T12:27:27.879" v="367" actId="5793"/>
      <pc:docMkLst>
        <pc:docMk/>
      </pc:docMkLst>
      <pc:sldChg chg="modSp mod">
        <pc:chgData name="Van Eyken Koen" userId="435f31d3-9fa3-41eb-a6e7-7dcb3a5dcb26" providerId="ADAL" clId="{01131585-2669-CB42-A261-0B26F66EA83E}" dt="2020-11-12T12:27:27.879" v="367" actId="5793"/>
        <pc:sldMkLst>
          <pc:docMk/>
          <pc:sldMk cId="1084258017" sldId="335"/>
        </pc:sldMkLst>
        <pc:graphicFrameChg chg="mod modGraphic">
          <ac:chgData name="Van Eyken Koen" userId="435f31d3-9fa3-41eb-a6e7-7dcb3a5dcb26" providerId="ADAL" clId="{01131585-2669-CB42-A261-0B26F66EA83E}" dt="2020-11-12T12:27:27.879" v="367" actId="5793"/>
          <ac:graphicFrameMkLst>
            <pc:docMk/>
            <pc:sldMk cId="1084258017" sldId="335"/>
            <ac:graphicFrameMk id="3" creationId="{581D65C6-6A11-2B4A-8351-B00E8A1A81A0}"/>
          </ac:graphicFrameMkLst>
        </pc:graphicFrameChg>
      </pc:sldChg>
      <pc:sldChg chg="modSp add del mod">
        <pc:chgData name="Van Eyken Koen" userId="435f31d3-9fa3-41eb-a6e7-7dcb3a5dcb26" providerId="ADAL" clId="{01131585-2669-CB42-A261-0B26F66EA83E}" dt="2020-10-30T09:57:04.674" v="131" actId="2696"/>
        <pc:sldMkLst>
          <pc:docMk/>
          <pc:sldMk cId="1363375953" sldId="477"/>
        </pc:sldMkLst>
        <pc:graphicFrameChg chg="mod modGraphic">
          <ac:chgData name="Van Eyken Koen" userId="435f31d3-9fa3-41eb-a6e7-7dcb3a5dcb26" providerId="ADAL" clId="{01131585-2669-CB42-A261-0B26F66EA83E}" dt="2020-10-30T09:56:40.635" v="130"/>
          <ac:graphicFrameMkLst>
            <pc:docMk/>
            <pc:sldMk cId="1363375953" sldId="477"/>
            <ac:graphicFrameMk id="3" creationId="{581D65C6-6A11-2B4A-8351-B00E8A1A81A0}"/>
          </ac:graphicFrameMkLst>
        </pc:graphicFrameChg>
      </pc:sldChg>
      <pc:sldChg chg="modSp add del mod">
        <pc:chgData name="Van Eyken Koen" userId="435f31d3-9fa3-41eb-a6e7-7dcb3a5dcb26" providerId="ADAL" clId="{01131585-2669-CB42-A261-0B26F66EA83E}" dt="2020-11-12T08:08:06.500" v="158" actId="2696"/>
        <pc:sldMkLst>
          <pc:docMk/>
          <pc:sldMk cId="1674177374" sldId="477"/>
        </pc:sldMkLst>
        <pc:graphicFrameChg chg="mod modGraphic">
          <ac:chgData name="Van Eyken Koen" userId="435f31d3-9fa3-41eb-a6e7-7dcb3a5dcb26" providerId="ADAL" clId="{01131585-2669-CB42-A261-0B26F66EA83E}" dt="2020-10-30T09:59:42.365" v="157" actId="20577"/>
          <ac:graphicFrameMkLst>
            <pc:docMk/>
            <pc:sldMk cId="1674177374" sldId="477"/>
            <ac:graphicFrameMk id="3" creationId="{581D65C6-6A11-2B4A-8351-B00E8A1A81A0}"/>
          </ac:graphicFrameMkLst>
        </pc:graphicFrameChg>
      </pc:sldChg>
    </pc:docChg>
  </pc:docChgLst>
  <pc:docChgLst>
    <pc:chgData name="Van Eyken Koen" userId="435f31d3-9fa3-41eb-a6e7-7dcb3a5dcb26" providerId="ADAL" clId="{81171F9C-E2AE-4240-98DB-2A30CE2714DD}"/>
    <pc:docChg chg="undo custSel addSld delSld modSld">
      <pc:chgData name="Van Eyken Koen" userId="435f31d3-9fa3-41eb-a6e7-7dcb3a5dcb26" providerId="ADAL" clId="{81171F9C-E2AE-4240-98DB-2A30CE2714DD}" dt="2019-12-03T12:55:54.553" v="626" actId="20577"/>
      <pc:docMkLst>
        <pc:docMk/>
      </pc:docMkLst>
      <pc:sldChg chg="addSp">
        <pc:chgData name="Van Eyken Koen" userId="435f31d3-9fa3-41eb-a6e7-7dcb3a5dcb26" providerId="ADAL" clId="{81171F9C-E2AE-4240-98DB-2A30CE2714DD}" dt="2019-11-05T14:24:42.301" v="624" actId="9405"/>
        <pc:sldMkLst>
          <pc:docMk/>
          <pc:sldMk cId="0" sldId="256"/>
        </pc:sldMkLst>
        <pc:inkChg chg="add">
          <ac:chgData name="Van Eyken Koen" userId="435f31d3-9fa3-41eb-a6e7-7dcb3a5dcb26" providerId="ADAL" clId="{81171F9C-E2AE-4240-98DB-2A30CE2714DD}" dt="2019-11-05T14:24:42.301" v="624" actId="9405"/>
          <ac:inkMkLst>
            <pc:docMk/>
            <pc:sldMk cId="0" sldId="256"/>
            <ac:inkMk id="2" creationId="{ECF12AF0-B339-6C4D-AC3F-E94635E00EB9}"/>
          </ac:inkMkLst>
        </pc:inkChg>
      </pc:sldChg>
      <pc:sldChg chg="modSp">
        <pc:chgData name="Van Eyken Koen" userId="435f31d3-9fa3-41eb-a6e7-7dcb3a5dcb26" providerId="ADAL" clId="{81171F9C-E2AE-4240-98DB-2A30CE2714DD}" dt="2019-09-26T11:41:10.673" v="550" actId="20577"/>
        <pc:sldMkLst>
          <pc:docMk/>
          <pc:sldMk cId="28960757" sldId="334"/>
        </pc:sldMkLst>
        <pc:graphicFrameChg chg="modGraphic">
          <ac:chgData name="Van Eyken Koen" userId="435f31d3-9fa3-41eb-a6e7-7dcb3a5dcb26" providerId="ADAL" clId="{81171F9C-E2AE-4240-98DB-2A30CE2714DD}" dt="2019-09-26T11:41:10.673" v="550" actId="20577"/>
          <ac:graphicFrameMkLst>
            <pc:docMk/>
            <pc:sldMk cId="28960757" sldId="334"/>
            <ac:graphicFrameMk id="5" creationId="{00000000-0000-0000-0000-000000000000}"/>
          </ac:graphicFrameMkLst>
        </pc:graphicFrameChg>
      </pc:sldChg>
      <pc:sldChg chg="modSp add">
        <pc:chgData name="Van Eyken Koen" userId="435f31d3-9fa3-41eb-a6e7-7dcb3a5dcb26" providerId="ADAL" clId="{81171F9C-E2AE-4240-98DB-2A30CE2714DD}" dt="2019-12-03T12:55:54.553" v="626" actId="20577"/>
        <pc:sldMkLst>
          <pc:docMk/>
          <pc:sldMk cId="1084258017" sldId="335"/>
        </pc:sldMkLst>
        <pc:graphicFrameChg chg="mod modGraphic">
          <ac:chgData name="Van Eyken Koen" userId="435f31d3-9fa3-41eb-a6e7-7dcb3a5dcb26" providerId="ADAL" clId="{81171F9C-E2AE-4240-98DB-2A30CE2714DD}" dt="2019-12-03T12:55:54.553" v="626" actId="20577"/>
          <ac:graphicFrameMkLst>
            <pc:docMk/>
            <pc:sldMk cId="1084258017" sldId="335"/>
            <ac:graphicFrameMk id="3" creationId="{581D65C6-6A11-2B4A-8351-B00E8A1A81A0}"/>
          </ac:graphicFrameMkLst>
        </pc:graphicFrameChg>
      </pc:sldChg>
    </pc:docChg>
  </pc:docChgLst>
  <pc:docChgLst>
    <pc:chgData name="Van Eyken Koen" userId="435f31d3-9fa3-41eb-a6e7-7dcb3a5dcb26" providerId="ADAL" clId="{482DAE6F-6694-6B41-A850-7D420A385770}"/>
    <pc:docChg chg="modSld modMainMaster modNotesMaster">
      <pc:chgData name="Van Eyken Koen" userId="435f31d3-9fa3-41eb-a6e7-7dcb3a5dcb26" providerId="ADAL" clId="{482DAE6F-6694-6B41-A850-7D420A385770}" dt="2020-07-31T06:19:53.530" v="0"/>
      <pc:docMkLst>
        <pc:docMk/>
      </pc:docMkLst>
      <pc:sldChg chg="modSp modNotes">
        <pc:chgData name="Van Eyken Koen" userId="435f31d3-9fa3-41eb-a6e7-7dcb3a5dcb26" providerId="ADAL" clId="{482DAE6F-6694-6B41-A850-7D420A385770}" dt="2020-07-31T06:19:53.530" v="0"/>
        <pc:sldMkLst>
          <pc:docMk/>
          <pc:sldMk cId="0" sldId="256"/>
        </pc:sldMkLst>
        <pc:spChg chg="mod">
          <ac:chgData name="Van Eyken Koen" userId="435f31d3-9fa3-41eb-a6e7-7dcb3a5dcb26" providerId="ADAL" clId="{482DAE6F-6694-6B41-A850-7D420A385770}" dt="2020-07-31T06:19:53.530" v="0"/>
          <ac:spMkLst>
            <pc:docMk/>
            <pc:sldMk cId="0" sldId="256"/>
            <ac:spMk id="12290" creationId="{00000000-0000-0000-0000-000000000000}"/>
          </ac:spMkLst>
        </pc:spChg>
        <pc:spChg chg="mod">
          <ac:chgData name="Van Eyken Koen" userId="435f31d3-9fa3-41eb-a6e7-7dcb3a5dcb26" providerId="ADAL" clId="{482DAE6F-6694-6B41-A850-7D420A385770}" dt="2020-07-31T06:19:53.530" v="0"/>
          <ac:spMkLst>
            <pc:docMk/>
            <pc:sldMk cId="0" sldId="256"/>
            <ac:spMk id="12291" creationId="{00000000-0000-0000-0000-000000000000}"/>
          </ac:spMkLst>
        </pc:spChg>
        <pc:inkChg chg="mod">
          <ac:chgData name="Van Eyken Koen" userId="435f31d3-9fa3-41eb-a6e7-7dcb3a5dcb26" providerId="ADAL" clId="{482DAE6F-6694-6B41-A850-7D420A385770}" dt="2020-07-31T06:19:53.530" v="0"/>
          <ac:inkMkLst>
            <pc:docMk/>
            <pc:sldMk cId="0" sldId="256"/>
            <ac:inkMk id="2" creationId="{ECF12AF0-B339-6C4D-AC3F-E94635E00EB9}"/>
          </ac:inkMkLst>
        </pc:inkChg>
      </pc:sldChg>
      <pc:sldChg chg="modNotes">
        <pc:chgData name="Van Eyken Koen" userId="435f31d3-9fa3-41eb-a6e7-7dcb3a5dcb26" providerId="ADAL" clId="{482DAE6F-6694-6B41-A850-7D420A385770}" dt="2020-07-31T06:19:53.530" v="0"/>
        <pc:sldMkLst>
          <pc:docMk/>
          <pc:sldMk cId="0" sldId="307"/>
        </pc:sldMkLst>
      </pc:sldChg>
      <pc:sldChg chg="modSp modNotes">
        <pc:chgData name="Van Eyken Koen" userId="435f31d3-9fa3-41eb-a6e7-7dcb3a5dcb26" providerId="ADAL" clId="{482DAE6F-6694-6B41-A850-7D420A385770}" dt="2020-07-31T06:19:53.530" v="0"/>
        <pc:sldMkLst>
          <pc:docMk/>
          <pc:sldMk cId="28960757" sldId="334"/>
        </pc:sldMkLst>
        <pc:spChg chg="mod">
          <ac:chgData name="Van Eyken Koen" userId="435f31d3-9fa3-41eb-a6e7-7dcb3a5dcb26" providerId="ADAL" clId="{482DAE6F-6694-6B41-A850-7D420A385770}" dt="2020-07-31T06:19:53.530" v="0"/>
          <ac:spMkLst>
            <pc:docMk/>
            <pc:sldMk cId="28960757" sldId="334"/>
            <ac:spMk id="2" creationId="{00000000-0000-0000-0000-000000000000}"/>
          </ac:spMkLst>
        </pc:spChg>
        <pc:spChg chg="mod">
          <ac:chgData name="Van Eyken Koen" userId="435f31d3-9fa3-41eb-a6e7-7dcb3a5dcb26" providerId="ADAL" clId="{482DAE6F-6694-6B41-A850-7D420A385770}" dt="2020-07-31T06:19:53.530" v="0"/>
          <ac:spMkLst>
            <pc:docMk/>
            <pc:sldMk cId="28960757" sldId="334"/>
            <ac:spMk id="3" creationId="{00000000-0000-0000-0000-000000000000}"/>
          </ac:spMkLst>
        </pc:spChg>
        <pc:spChg chg="mod">
          <ac:chgData name="Van Eyken Koen" userId="435f31d3-9fa3-41eb-a6e7-7dcb3a5dcb26" providerId="ADAL" clId="{482DAE6F-6694-6B41-A850-7D420A385770}" dt="2020-07-31T06:19:53.530" v="0"/>
          <ac:spMkLst>
            <pc:docMk/>
            <pc:sldMk cId="28960757" sldId="334"/>
            <ac:spMk id="4" creationId="{00000000-0000-0000-0000-000000000000}"/>
          </ac:spMkLst>
        </pc:spChg>
        <pc:spChg chg="mod">
          <ac:chgData name="Van Eyken Koen" userId="435f31d3-9fa3-41eb-a6e7-7dcb3a5dcb26" providerId="ADAL" clId="{482DAE6F-6694-6B41-A850-7D420A385770}" dt="2020-07-31T06:19:53.530" v="0"/>
          <ac:spMkLst>
            <pc:docMk/>
            <pc:sldMk cId="28960757" sldId="334"/>
            <ac:spMk id="67586" creationId="{00000000-0000-0000-0000-000000000000}"/>
          </ac:spMkLst>
        </pc:spChg>
        <pc:spChg chg="mod">
          <ac:chgData name="Van Eyken Koen" userId="435f31d3-9fa3-41eb-a6e7-7dcb3a5dcb26" providerId="ADAL" clId="{482DAE6F-6694-6B41-A850-7D420A385770}" dt="2020-07-31T06:19:53.530" v="0"/>
          <ac:spMkLst>
            <pc:docMk/>
            <pc:sldMk cId="28960757" sldId="334"/>
            <ac:spMk id="67587" creationId="{00000000-0000-0000-0000-000000000000}"/>
          </ac:spMkLst>
        </pc:spChg>
        <pc:graphicFrameChg chg="mod">
          <ac:chgData name="Van Eyken Koen" userId="435f31d3-9fa3-41eb-a6e7-7dcb3a5dcb26" providerId="ADAL" clId="{482DAE6F-6694-6B41-A850-7D420A385770}" dt="2020-07-31T06:19:53.530" v="0"/>
          <ac:graphicFrameMkLst>
            <pc:docMk/>
            <pc:sldMk cId="28960757" sldId="334"/>
            <ac:graphicFrameMk id="5" creationId="{00000000-0000-0000-0000-000000000000}"/>
          </ac:graphicFrameMkLst>
        </pc:graphicFrameChg>
      </pc:sldChg>
      <pc:sldChg chg="modSp modNotes">
        <pc:chgData name="Van Eyken Koen" userId="435f31d3-9fa3-41eb-a6e7-7dcb3a5dcb26" providerId="ADAL" clId="{482DAE6F-6694-6B41-A850-7D420A385770}" dt="2020-07-31T06:19:53.530" v="0"/>
        <pc:sldMkLst>
          <pc:docMk/>
          <pc:sldMk cId="1084258017" sldId="335"/>
        </pc:sldMkLst>
        <pc:spChg chg="mod">
          <ac:chgData name="Van Eyken Koen" userId="435f31d3-9fa3-41eb-a6e7-7dcb3a5dcb26" providerId="ADAL" clId="{482DAE6F-6694-6B41-A850-7D420A385770}" dt="2020-07-31T06:19:53.530" v="0"/>
          <ac:spMkLst>
            <pc:docMk/>
            <pc:sldMk cId="1084258017" sldId="335"/>
            <ac:spMk id="2" creationId="{00000000-0000-0000-0000-000000000000}"/>
          </ac:spMkLst>
        </pc:spChg>
        <pc:spChg chg="mod">
          <ac:chgData name="Van Eyken Koen" userId="435f31d3-9fa3-41eb-a6e7-7dcb3a5dcb26" providerId="ADAL" clId="{482DAE6F-6694-6B41-A850-7D420A385770}" dt="2020-07-31T06:19:53.530" v="0"/>
          <ac:spMkLst>
            <pc:docMk/>
            <pc:sldMk cId="1084258017" sldId="335"/>
            <ac:spMk id="4" creationId="{00000000-0000-0000-0000-000000000000}"/>
          </ac:spMkLst>
        </pc:spChg>
        <pc:spChg chg="mod">
          <ac:chgData name="Van Eyken Koen" userId="435f31d3-9fa3-41eb-a6e7-7dcb3a5dcb26" providerId="ADAL" clId="{482DAE6F-6694-6B41-A850-7D420A385770}" dt="2020-07-31T06:19:53.530" v="0"/>
          <ac:spMkLst>
            <pc:docMk/>
            <pc:sldMk cId="1084258017" sldId="335"/>
            <ac:spMk id="67586" creationId="{00000000-0000-0000-0000-000000000000}"/>
          </ac:spMkLst>
        </pc:spChg>
        <pc:spChg chg="mod">
          <ac:chgData name="Van Eyken Koen" userId="435f31d3-9fa3-41eb-a6e7-7dcb3a5dcb26" providerId="ADAL" clId="{482DAE6F-6694-6B41-A850-7D420A385770}" dt="2020-07-31T06:19:53.530" v="0"/>
          <ac:spMkLst>
            <pc:docMk/>
            <pc:sldMk cId="1084258017" sldId="335"/>
            <ac:spMk id="67587" creationId="{00000000-0000-0000-0000-000000000000}"/>
          </ac:spMkLst>
        </pc:spChg>
        <pc:graphicFrameChg chg="mod">
          <ac:chgData name="Van Eyken Koen" userId="435f31d3-9fa3-41eb-a6e7-7dcb3a5dcb26" providerId="ADAL" clId="{482DAE6F-6694-6B41-A850-7D420A385770}" dt="2020-07-31T06:19:53.530" v="0"/>
          <ac:graphicFrameMkLst>
            <pc:docMk/>
            <pc:sldMk cId="1084258017" sldId="335"/>
            <ac:graphicFrameMk id="3" creationId="{581D65C6-6A11-2B4A-8351-B00E8A1A81A0}"/>
          </ac:graphicFrameMkLst>
        </pc:graphicFrameChg>
      </pc:sldChg>
      <pc:sldMasterChg chg="modSp modSldLayout">
        <pc:chgData name="Van Eyken Koen" userId="435f31d3-9fa3-41eb-a6e7-7dcb3a5dcb26" providerId="ADAL" clId="{482DAE6F-6694-6B41-A850-7D420A385770}" dt="2020-07-31T06:19:53.530" v="0"/>
        <pc:sldMasterMkLst>
          <pc:docMk/>
          <pc:sldMasterMk cId="0" sldId="2147483648"/>
        </pc:sldMasterMkLst>
        <pc:spChg chg="mod">
          <ac:chgData name="Van Eyken Koen" userId="435f31d3-9fa3-41eb-a6e7-7dcb3a5dcb26" providerId="ADAL" clId="{482DAE6F-6694-6B41-A850-7D420A385770}" dt="2020-07-31T06:19:53.530" v="0"/>
          <ac:spMkLst>
            <pc:docMk/>
            <pc:sldMasterMk cId="0" sldId="2147483648"/>
            <ac:spMk id="2" creationId="{00000000-0000-0000-0000-000000000000}"/>
          </ac:spMkLst>
        </pc:spChg>
        <pc:spChg chg="mod">
          <ac:chgData name="Van Eyken Koen" userId="435f31d3-9fa3-41eb-a6e7-7dcb3a5dcb26" providerId="ADAL" clId="{482DAE6F-6694-6B41-A850-7D420A385770}" dt="2020-07-31T06:19:53.530" v="0"/>
          <ac:spMkLst>
            <pc:docMk/>
            <pc:sldMasterMk cId="0" sldId="2147483648"/>
            <ac:spMk id="1026" creationId="{00000000-0000-0000-0000-000000000000}"/>
          </ac:spMkLst>
        </pc:spChg>
        <pc:spChg chg="mod">
          <ac:chgData name="Van Eyken Koen" userId="435f31d3-9fa3-41eb-a6e7-7dcb3a5dcb26" providerId="ADAL" clId="{482DAE6F-6694-6B41-A850-7D420A385770}" dt="2020-07-31T06:19:53.530" v="0"/>
          <ac:spMkLst>
            <pc:docMk/>
            <pc:sldMasterMk cId="0" sldId="2147483648"/>
            <ac:spMk id="1027" creationId="{00000000-0000-0000-0000-000000000000}"/>
          </ac:spMkLst>
        </pc:spChg>
        <pc:spChg chg="mod">
          <ac:chgData name="Van Eyken Koen" userId="435f31d3-9fa3-41eb-a6e7-7dcb3a5dcb26" providerId="ADAL" clId="{482DAE6F-6694-6B41-A850-7D420A385770}" dt="2020-07-31T06:19:53.530" v="0"/>
          <ac:spMkLst>
            <pc:docMk/>
            <pc:sldMasterMk cId="0" sldId="2147483648"/>
            <ac:spMk id="1028" creationId="{00000000-0000-0000-0000-000000000000}"/>
          </ac:spMkLst>
        </pc:spChg>
        <pc:spChg chg="mod">
          <ac:chgData name="Van Eyken Koen" userId="435f31d3-9fa3-41eb-a6e7-7dcb3a5dcb26" providerId="ADAL" clId="{482DAE6F-6694-6B41-A850-7D420A385770}" dt="2020-07-31T06:19:53.530" v="0"/>
          <ac:spMkLst>
            <pc:docMk/>
            <pc:sldMasterMk cId="0" sldId="2147483648"/>
            <ac:spMk id="1029" creationId="{00000000-0000-0000-0000-000000000000}"/>
          </ac:spMkLst>
        </pc:sp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0" sldId="2147483648"/>
            <pc:sldLayoutMk cId="1547326471" sldId="2147483658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48"/>
              <pc:sldLayoutMk cId="1547326471" sldId="2147483658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48"/>
              <pc:sldLayoutMk cId="1547326471" sldId="2147483658"/>
              <ac:spMk id="3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0" sldId="2147483648"/>
            <pc:sldLayoutMk cId="2478932331" sldId="2147483660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48"/>
              <pc:sldLayoutMk cId="2478932331" sldId="2147483660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48"/>
              <pc:sldLayoutMk cId="2478932331" sldId="2147483660"/>
              <ac:spMk id="3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0" sldId="2147483648"/>
            <pc:sldLayoutMk cId="1421840353" sldId="2147483661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48"/>
              <pc:sldLayoutMk cId="1421840353" sldId="2147483661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48"/>
              <pc:sldLayoutMk cId="1421840353" sldId="2147483661"/>
              <ac:spMk id="4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0" sldId="2147483648"/>
            <pc:sldLayoutMk cId="1134680208" sldId="2147483662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48"/>
              <pc:sldLayoutMk cId="1134680208" sldId="2147483662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48"/>
              <pc:sldLayoutMk cId="1134680208" sldId="2147483662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48"/>
              <pc:sldLayoutMk cId="1134680208" sldId="2147483662"/>
              <ac:spMk id="4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48"/>
              <pc:sldLayoutMk cId="1134680208" sldId="2147483662"/>
              <ac:spMk id="5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48"/>
              <pc:sldLayoutMk cId="1134680208" sldId="2147483662"/>
              <ac:spMk id="6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0" sldId="2147483648"/>
            <pc:sldLayoutMk cId="3300519633" sldId="2147483665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48"/>
              <pc:sldLayoutMk cId="3300519633" sldId="2147483665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48"/>
              <pc:sldLayoutMk cId="3300519633" sldId="2147483665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48"/>
              <pc:sldLayoutMk cId="3300519633" sldId="2147483665"/>
              <ac:spMk id="4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0" sldId="2147483648"/>
            <pc:sldLayoutMk cId="3475814935" sldId="2147483666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48"/>
              <pc:sldLayoutMk cId="3475814935" sldId="2147483666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48"/>
              <pc:sldLayoutMk cId="3475814935" sldId="2147483666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48"/>
              <pc:sldLayoutMk cId="3475814935" sldId="2147483666"/>
              <ac:spMk id="4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0" sldId="2147483648"/>
            <pc:sldLayoutMk cId="1062926206" sldId="2147483668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48"/>
              <pc:sldLayoutMk cId="1062926206" sldId="2147483668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48"/>
              <pc:sldLayoutMk cId="1062926206" sldId="2147483668"/>
              <ac:spMk id="3" creationId="{00000000-0000-0000-0000-000000000000}"/>
            </ac:spMkLst>
          </pc:spChg>
        </pc:sldLayoutChg>
      </pc:sldMasterChg>
      <pc:sldMasterChg chg="modSp modSldLayout">
        <pc:chgData name="Van Eyken Koen" userId="435f31d3-9fa3-41eb-a6e7-7dcb3a5dcb26" providerId="ADAL" clId="{482DAE6F-6694-6B41-A850-7D420A385770}" dt="2020-07-31T06:19:53.530" v="0"/>
        <pc:sldMasterMkLst>
          <pc:docMk/>
          <pc:sldMasterMk cId="0" sldId="2147483650"/>
        </pc:sldMasterMkLst>
        <pc:spChg chg="mod">
          <ac:chgData name="Van Eyken Koen" userId="435f31d3-9fa3-41eb-a6e7-7dcb3a5dcb26" providerId="ADAL" clId="{482DAE6F-6694-6B41-A850-7D420A385770}" dt="2020-07-31T06:19:53.530" v="0"/>
          <ac:spMkLst>
            <pc:docMk/>
            <pc:sldMasterMk cId="0" sldId="2147483650"/>
            <ac:spMk id="2" creationId="{00000000-0000-0000-0000-000000000000}"/>
          </ac:spMkLst>
        </pc:spChg>
        <pc:spChg chg="mod">
          <ac:chgData name="Van Eyken Koen" userId="435f31d3-9fa3-41eb-a6e7-7dcb3a5dcb26" providerId="ADAL" clId="{482DAE6F-6694-6B41-A850-7D420A385770}" dt="2020-07-31T06:19:53.530" v="0"/>
          <ac:spMkLst>
            <pc:docMk/>
            <pc:sldMasterMk cId="0" sldId="2147483650"/>
            <ac:spMk id="3075" creationId="{00000000-0000-0000-0000-000000000000}"/>
          </ac:spMkLst>
        </pc:spChg>
        <pc:spChg chg="mod">
          <ac:chgData name="Van Eyken Koen" userId="435f31d3-9fa3-41eb-a6e7-7dcb3a5dcb26" providerId="ADAL" clId="{482DAE6F-6694-6B41-A850-7D420A385770}" dt="2020-07-31T06:19:53.530" v="0"/>
          <ac:spMkLst>
            <pc:docMk/>
            <pc:sldMasterMk cId="0" sldId="2147483650"/>
            <ac:spMk id="3076" creationId="{00000000-0000-0000-0000-000000000000}"/>
          </ac:spMkLst>
        </pc:spChg>
        <pc:picChg chg="mod">
          <ac:chgData name="Van Eyken Koen" userId="435f31d3-9fa3-41eb-a6e7-7dcb3a5dcb26" providerId="ADAL" clId="{482DAE6F-6694-6B41-A850-7D420A385770}" dt="2020-07-31T06:19:53.530" v="0"/>
          <ac:picMkLst>
            <pc:docMk/>
            <pc:sldMasterMk cId="0" sldId="2147483650"/>
            <ac:picMk id="3074" creationId="{00000000-0000-0000-0000-000000000000}"/>
          </ac:picMkLst>
        </pc:pic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0" sldId="2147483650"/>
            <pc:sldLayoutMk cId="81257700" sldId="2147483680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0"/>
              <pc:sldLayoutMk cId="81257700" sldId="2147483680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0"/>
              <pc:sldLayoutMk cId="81257700" sldId="2147483680"/>
              <ac:spMk id="3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0" sldId="2147483650"/>
            <pc:sldLayoutMk cId="2895575379" sldId="2147483682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0"/>
              <pc:sldLayoutMk cId="2895575379" sldId="2147483682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0"/>
              <pc:sldLayoutMk cId="2895575379" sldId="2147483682"/>
              <ac:spMk id="3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0" sldId="2147483650"/>
            <pc:sldLayoutMk cId="4044868940" sldId="2147483683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0"/>
              <pc:sldLayoutMk cId="4044868940" sldId="2147483683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0"/>
              <pc:sldLayoutMk cId="4044868940" sldId="2147483683"/>
              <ac:spMk id="4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0" sldId="2147483650"/>
            <pc:sldLayoutMk cId="2158956024" sldId="2147483684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0"/>
              <pc:sldLayoutMk cId="2158956024" sldId="2147483684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0"/>
              <pc:sldLayoutMk cId="2158956024" sldId="2147483684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0"/>
              <pc:sldLayoutMk cId="2158956024" sldId="2147483684"/>
              <ac:spMk id="4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0"/>
              <pc:sldLayoutMk cId="2158956024" sldId="2147483684"/>
              <ac:spMk id="5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0"/>
              <pc:sldLayoutMk cId="2158956024" sldId="2147483684"/>
              <ac:spMk id="6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0" sldId="2147483650"/>
            <pc:sldLayoutMk cId="780430818" sldId="2147483687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0"/>
              <pc:sldLayoutMk cId="780430818" sldId="2147483687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0"/>
              <pc:sldLayoutMk cId="780430818" sldId="2147483687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0"/>
              <pc:sldLayoutMk cId="780430818" sldId="2147483687"/>
              <ac:spMk id="4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0" sldId="2147483650"/>
            <pc:sldLayoutMk cId="697222741" sldId="2147483688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0"/>
              <pc:sldLayoutMk cId="697222741" sldId="2147483688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0"/>
              <pc:sldLayoutMk cId="697222741" sldId="2147483688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0"/>
              <pc:sldLayoutMk cId="697222741" sldId="2147483688"/>
              <ac:spMk id="4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0" sldId="2147483650"/>
            <pc:sldLayoutMk cId="439514701" sldId="2147483690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0"/>
              <pc:sldLayoutMk cId="439514701" sldId="2147483690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0"/>
              <pc:sldLayoutMk cId="439514701" sldId="2147483690"/>
              <ac:spMk id="3" creationId="{00000000-0000-0000-0000-000000000000}"/>
            </ac:spMkLst>
          </pc:spChg>
        </pc:sldLayoutChg>
      </pc:sldMasterChg>
      <pc:sldMasterChg chg="modSp modSldLayout">
        <pc:chgData name="Van Eyken Koen" userId="435f31d3-9fa3-41eb-a6e7-7dcb3a5dcb26" providerId="ADAL" clId="{482DAE6F-6694-6B41-A850-7D420A385770}" dt="2020-07-31T06:19:53.530" v="0"/>
        <pc:sldMasterMkLst>
          <pc:docMk/>
          <pc:sldMasterMk cId="0" sldId="2147483651"/>
        </pc:sldMasterMkLst>
        <pc:spChg chg="mod">
          <ac:chgData name="Van Eyken Koen" userId="435f31d3-9fa3-41eb-a6e7-7dcb3a5dcb26" providerId="ADAL" clId="{482DAE6F-6694-6B41-A850-7D420A385770}" dt="2020-07-31T06:19:53.530" v="0"/>
          <ac:spMkLst>
            <pc:docMk/>
            <pc:sldMasterMk cId="0" sldId="2147483651"/>
            <ac:spMk id="2" creationId="{00000000-0000-0000-0000-000000000000}"/>
          </ac:spMkLst>
        </pc:spChg>
        <pc:spChg chg="mod">
          <ac:chgData name="Van Eyken Koen" userId="435f31d3-9fa3-41eb-a6e7-7dcb3a5dcb26" providerId="ADAL" clId="{482DAE6F-6694-6B41-A850-7D420A385770}" dt="2020-07-31T06:19:53.530" v="0"/>
          <ac:spMkLst>
            <pc:docMk/>
            <pc:sldMasterMk cId="0" sldId="2147483651"/>
            <ac:spMk id="4099" creationId="{00000000-0000-0000-0000-000000000000}"/>
          </ac:spMkLst>
        </pc:spChg>
        <pc:spChg chg="mod">
          <ac:chgData name="Van Eyken Koen" userId="435f31d3-9fa3-41eb-a6e7-7dcb3a5dcb26" providerId="ADAL" clId="{482DAE6F-6694-6B41-A850-7D420A385770}" dt="2020-07-31T06:19:53.530" v="0"/>
          <ac:spMkLst>
            <pc:docMk/>
            <pc:sldMasterMk cId="0" sldId="2147483651"/>
            <ac:spMk id="4100" creationId="{00000000-0000-0000-0000-000000000000}"/>
          </ac:spMkLst>
        </pc:spChg>
        <pc:picChg chg="mod">
          <ac:chgData name="Van Eyken Koen" userId="435f31d3-9fa3-41eb-a6e7-7dcb3a5dcb26" providerId="ADAL" clId="{482DAE6F-6694-6B41-A850-7D420A385770}" dt="2020-07-31T06:19:53.530" v="0"/>
          <ac:picMkLst>
            <pc:docMk/>
            <pc:sldMasterMk cId="0" sldId="2147483651"/>
            <ac:picMk id="4098" creationId="{00000000-0000-0000-0000-000000000000}"/>
          </ac:picMkLst>
        </pc:pic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0" sldId="2147483651"/>
            <pc:sldLayoutMk cId="1493872002" sldId="2147483691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1"/>
              <pc:sldLayoutMk cId="1493872002" sldId="2147483691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1"/>
              <pc:sldLayoutMk cId="1493872002" sldId="2147483691"/>
              <ac:spMk id="3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0" sldId="2147483651"/>
            <pc:sldLayoutMk cId="341575210" sldId="2147483693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1"/>
              <pc:sldLayoutMk cId="341575210" sldId="2147483693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1"/>
              <pc:sldLayoutMk cId="341575210" sldId="2147483693"/>
              <ac:spMk id="3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0" sldId="2147483651"/>
            <pc:sldLayoutMk cId="3544646350" sldId="2147483694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1"/>
              <pc:sldLayoutMk cId="3544646350" sldId="2147483694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1"/>
              <pc:sldLayoutMk cId="3544646350" sldId="2147483694"/>
              <ac:spMk id="4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0" sldId="2147483651"/>
            <pc:sldLayoutMk cId="2725756966" sldId="2147483695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1"/>
              <pc:sldLayoutMk cId="2725756966" sldId="2147483695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1"/>
              <pc:sldLayoutMk cId="2725756966" sldId="2147483695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1"/>
              <pc:sldLayoutMk cId="2725756966" sldId="2147483695"/>
              <ac:spMk id="4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1"/>
              <pc:sldLayoutMk cId="2725756966" sldId="2147483695"/>
              <ac:spMk id="5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1"/>
              <pc:sldLayoutMk cId="2725756966" sldId="2147483695"/>
              <ac:spMk id="6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0" sldId="2147483651"/>
            <pc:sldLayoutMk cId="436534929" sldId="2147483698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1"/>
              <pc:sldLayoutMk cId="436534929" sldId="2147483698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1"/>
              <pc:sldLayoutMk cId="436534929" sldId="2147483698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1"/>
              <pc:sldLayoutMk cId="436534929" sldId="2147483698"/>
              <ac:spMk id="4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0" sldId="2147483651"/>
            <pc:sldLayoutMk cId="2422318016" sldId="2147483699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1"/>
              <pc:sldLayoutMk cId="2422318016" sldId="2147483699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1"/>
              <pc:sldLayoutMk cId="2422318016" sldId="2147483699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1"/>
              <pc:sldLayoutMk cId="2422318016" sldId="2147483699"/>
              <ac:spMk id="4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0" sldId="2147483651"/>
            <pc:sldLayoutMk cId="784945495" sldId="2147483701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1"/>
              <pc:sldLayoutMk cId="784945495" sldId="2147483701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1"/>
              <pc:sldLayoutMk cId="784945495" sldId="2147483701"/>
              <ac:spMk id="3" creationId="{00000000-0000-0000-0000-000000000000}"/>
            </ac:spMkLst>
          </pc:spChg>
        </pc:sldLayoutChg>
      </pc:sldMasterChg>
      <pc:sldMasterChg chg="modSp modSldLayout">
        <pc:chgData name="Van Eyken Koen" userId="435f31d3-9fa3-41eb-a6e7-7dcb3a5dcb26" providerId="ADAL" clId="{482DAE6F-6694-6B41-A850-7D420A385770}" dt="2020-07-31T06:19:53.530" v="0"/>
        <pc:sldMasterMkLst>
          <pc:docMk/>
          <pc:sldMasterMk cId="0" sldId="2147483652"/>
        </pc:sldMasterMkLst>
        <pc:spChg chg="mod">
          <ac:chgData name="Van Eyken Koen" userId="435f31d3-9fa3-41eb-a6e7-7dcb3a5dcb26" providerId="ADAL" clId="{482DAE6F-6694-6B41-A850-7D420A385770}" dt="2020-07-31T06:19:53.530" v="0"/>
          <ac:spMkLst>
            <pc:docMk/>
            <pc:sldMasterMk cId="0" sldId="2147483652"/>
            <ac:spMk id="2" creationId="{00000000-0000-0000-0000-000000000000}"/>
          </ac:spMkLst>
        </pc:spChg>
        <pc:spChg chg="mod">
          <ac:chgData name="Van Eyken Koen" userId="435f31d3-9fa3-41eb-a6e7-7dcb3a5dcb26" providerId="ADAL" clId="{482DAE6F-6694-6B41-A850-7D420A385770}" dt="2020-07-31T06:19:53.530" v="0"/>
          <ac:spMkLst>
            <pc:docMk/>
            <pc:sldMasterMk cId="0" sldId="2147483652"/>
            <ac:spMk id="5123" creationId="{00000000-0000-0000-0000-000000000000}"/>
          </ac:spMkLst>
        </pc:spChg>
        <pc:spChg chg="mod">
          <ac:chgData name="Van Eyken Koen" userId="435f31d3-9fa3-41eb-a6e7-7dcb3a5dcb26" providerId="ADAL" clId="{482DAE6F-6694-6B41-A850-7D420A385770}" dt="2020-07-31T06:19:53.530" v="0"/>
          <ac:spMkLst>
            <pc:docMk/>
            <pc:sldMasterMk cId="0" sldId="2147483652"/>
            <ac:spMk id="5124" creationId="{00000000-0000-0000-0000-000000000000}"/>
          </ac:spMkLst>
        </pc:spChg>
        <pc:picChg chg="mod">
          <ac:chgData name="Van Eyken Koen" userId="435f31d3-9fa3-41eb-a6e7-7dcb3a5dcb26" providerId="ADAL" clId="{482DAE6F-6694-6B41-A850-7D420A385770}" dt="2020-07-31T06:19:53.530" v="0"/>
          <ac:picMkLst>
            <pc:docMk/>
            <pc:sldMasterMk cId="0" sldId="2147483652"/>
            <ac:picMk id="5122" creationId="{00000000-0000-0000-0000-000000000000}"/>
          </ac:picMkLst>
        </pc:pic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0" sldId="2147483652"/>
            <pc:sldLayoutMk cId="223282954" sldId="2147483702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2"/>
              <pc:sldLayoutMk cId="223282954" sldId="2147483702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2"/>
              <pc:sldLayoutMk cId="223282954" sldId="2147483702"/>
              <ac:spMk id="3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0" sldId="2147483652"/>
            <pc:sldLayoutMk cId="1507280284" sldId="2147483704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2"/>
              <pc:sldLayoutMk cId="1507280284" sldId="2147483704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2"/>
              <pc:sldLayoutMk cId="1507280284" sldId="2147483704"/>
              <ac:spMk id="3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0" sldId="2147483652"/>
            <pc:sldLayoutMk cId="392035130" sldId="2147483705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2"/>
              <pc:sldLayoutMk cId="392035130" sldId="2147483705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2"/>
              <pc:sldLayoutMk cId="392035130" sldId="2147483705"/>
              <ac:spMk id="4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0" sldId="2147483652"/>
            <pc:sldLayoutMk cId="2850215324" sldId="2147483706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2"/>
              <pc:sldLayoutMk cId="2850215324" sldId="2147483706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2"/>
              <pc:sldLayoutMk cId="2850215324" sldId="2147483706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2"/>
              <pc:sldLayoutMk cId="2850215324" sldId="2147483706"/>
              <ac:spMk id="4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2"/>
              <pc:sldLayoutMk cId="2850215324" sldId="2147483706"/>
              <ac:spMk id="5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2"/>
              <pc:sldLayoutMk cId="2850215324" sldId="2147483706"/>
              <ac:spMk id="6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0" sldId="2147483652"/>
            <pc:sldLayoutMk cId="18795414" sldId="2147483709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2"/>
              <pc:sldLayoutMk cId="18795414" sldId="2147483709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2"/>
              <pc:sldLayoutMk cId="18795414" sldId="2147483709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2"/>
              <pc:sldLayoutMk cId="18795414" sldId="2147483709"/>
              <ac:spMk id="4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0" sldId="2147483652"/>
            <pc:sldLayoutMk cId="1757599704" sldId="2147483710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2"/>
              <pc:sldLayoutMk cId="1757599704" sldId="2147483710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2"/>
              <pc:sldLayoutMk cId="1757599704" sldId="2147483710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2"/>
              <pc:sldLayoutMk cId="1757599704" sldId="2147483710"/>
              <ac:spMk id="4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0" sldId="2147483652"/>
            <pc:sldLayoutMk cId="272043490" sldId="2147483712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2"/>
              <pc:sldLayoutMk cId="272043490" sldId="2147483712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2"/>
              <pc:sldLayoutMk cId="272043490" sldId="2147483712"/>
              <ac:spMk id="3" creationId="{00000000-0000-0000-0000-000000000000}"/>
            </ac:spMkLst>
          </pc:spChg>
        </pc:sldLayoutChg>
      </pc:sldMasterChg>
      <pc:sldMasterChg chg="modSp modSldLayout">
        <pc:chgData name="Van Eyken Koen" userId="435f31d3-9fa3-41eb-a6e7-7dcb3a5dcb26" providerId="ADAL" clId="{482DAE6F-6694-6B41-A850-7D420A385770}" dt="2020-07-31T06:19:53.530" v="0"/>
        <pc:sldMasterMkLst>
          <pc:docMk/>
          <pc:sldMasterMk cId="0" sldId="2147483653"/>
        </pc:sldMasterMkLst>
        <pc:spChg chg="mod">
          <ac:chgData name="Van Eyken Koen" userId="435f31d3-9fa3-41eb-a6e7-7dcb3a5dcb26" providerId="ADAL" clId="{482DAE6F-6694-6B41-A850-7D420A385770}" dt="2020-07-31T06:19:53.530" v="0"/>
          <ac:spMkLst>
            <pc:docMk/>
            <pc:sldMasterMk cId="0" sldId="2147483653"/>
            <ac:spMk id="2" creationId="{00000000-0000-0000-0000-000000000000}"/>
          </ac:spMkLst>
        </pc:spChg>
        <pc:spChg chg="mod">
          <ac:chgData name="Van Eyken Koen" userId="435f31d3-9fa3-41eb-a6e7-7dcb3a5dcb26" providerId="ADAL" clId="{482DAE6F-6694-6B41-A850-7D420A385770}" dt="2020-07-31T06:19:53.530" v="0"/>
          <ac:spMkLst>
            <pc:docMk/>
            <pc:sldMasterMk cId="0" sldId="2147483653"/>
            <ac:spMk id="6147" creationId="{00000000-0000-0000-0000-000000000000}"/>
          </ac:spMkLst>
        </pc:spChg>
        <pc:spChg chg="mod">
          <ac:chgData name="Van Eyken Koen" userId="435f31d3-9fa3-41eb-a6e7-7dcb3a5dcb26" providerId="ADAL" clId="{482DAE6F-6694-6B41-A850-7D420A385770}" dt="2020-07-31T06:19:53.530" v="0"/>
          <ac:spMkLst>
            <pc:docMk/>
            <pc:sldMasterMk cId="0" sldId="2147483653"/>
            <ac:spMk id="6148" creationId="{00000000-0000-0000-0000-000000000000}"/>
          </ac:spMkLst>
        </pc:spChg>
        <pc:picChg chg="mod">
          <ac:chgData name="Van Eyken Koen" userId="435f31d3-9fa3-41eb-a6e7-7dcb3a5dcb26" providerId="ADAL" clId="{482DAE6F-6694-6B41-A850-7D420A385770}" dt="2020-07-31T06:19:53.530" v="0"/>
          <ac:picMkLst>
            <pc:docMk/>
            <pc:sldMasterMk cId="0" sldId="2147483653"/>
            <ac:picMk id="6146" creationId="{00000000-0000-0000-0000-000000000000}"/>
          </ac:picMkLst>
        </pc:pic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0" sldId="2147483653"/>
            <pc:sldLayoutMk cId="3897951722" sldId="2147483713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3"/>
              <pc:sldLayoutMk cId="3897951722" sldId="2147483713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3"/>
              <pc:sldLayoutMk cId="3897951722" sldId="2147483713"/>
              <ac:spMk id="3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0" sldId="2147483653"/>
            <pc:sldLayoutMk cId="2278389015" sldId="2147483715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3"/>
              <pc:sldLayoutMk cId="2278389015" sldId="2147483715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3"/>
              <pc:sldLayoutMk cId="2278389015" sldId="2147483715"/>
              <ac:spMk id="3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0" sldId="2147483653"/>
            <pc:sldLayoutMk cId="4125098402" sldId="2147483716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3"/>
              <pc:sldLayoutMk cId="4125098402" sldId="2147483716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3"/>
              <pc:sldLayoutMk cId="4125098402" sldId="2147483716"/>
              <ac:spMk id="4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0" sldId="2147483653"/>
            <pc:sldLayoutMk cId="2260606788" sldId="2147483717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3"/>
              <pc:sldLayoutMk cId="2260606788" sldId="2147483717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3"/>
              <pc:sldLayoutMk cId="2260606788" sldId="2147483717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3"/>
              <pc:sldLayoutMk cId="2260606788" sldId="2147483717"/>
              <ac:spMk id="4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3"/>
              <pc:sldLayoutMk cId="2260606788" sldId="2147483717"/>
              <ac:spMk id="5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3"/>
              <pc:sldLayoutMk cId="2260606788" sldId="2147483717"/>
              <ac:spMk id="6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0" sldId="2147483653"/>
            <pc:sldLayoutMk cId="1975670153" sldId="2147483720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3"/>
              <pc:sldLayoutMk cId="1975670153" sldId="2147483720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3"/>
              <pc:sldLayoutMk cId="1975670153" sldId="2147483720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3"/>
              <pc:sldLayoutMk cId="1975670153" sldId="2147483720"/>
              <ac:spMk id="4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0" sldId="2147483653"/>
            <pc:sldLayoutMk cId="1526564165" sldId="2147483721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3"/>
              <pc:sldLayoutMk cId="1526564165" sldId="2147483721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3"/>
              <pc:sldLayoutMk cId="1526564165" sldId="2147483721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3"/>
              <pc:sldLayoutMk cId="1526564165" sldId="2147483721"/>
              <ac:spMk id="4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0" sldId="2147483653"/>
            <pc:sldLayoutMk cId="1213077350" sldId="2147483723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3"/>
              <pc:sldLayoutMk cId="1213077350" sldId="2147483723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3"/>
              <pc:sldLayoutMk cId="1213077350" sldId="2147483723"/>
              <ac:spMk id="3" creationId="{00000000-0000-0000-0000-000000000000}"/>
            </ac:spMkLst>
          </pc:spChg>
        </pc:sldLayoutChg>
      </pc:sldMasterChg>
      <pc:sldMasterChg chg="modSp modSldLayout">
        <pc:chgData name="Van Eyken Koen" userId="435f31d3-9fa3-41eb-a6e7-7dcb3a5dcb26" providerId="ADAL" clId="{482DAE6F-6694-6B41-A850-7D420A385770}" dt="2020-07-31T06:19:53.530" v="0"/>
        <pc:sldMasterMkLst>
          <pc:docMk/>
          <pc:sldMasterMk cId="0" sldId="2147483654"/>
        </pc:sldMasterMkLst>
        <pc:spChg chg="mod">
          <ac:chgData name="Van Eyken Koen" userId="435f31d3-9fa3-41eb-a6e7-7dcb3a5dcb26" providerId="ADAL" clId="{482DAE6F-6694-6B41-A850-7D420A385770}" dt="2020-07-31T06:19:53.530" v="0"/>
          <ac:spMkLst>
            <pc:docMk/>
            <pc:sldMasterMk cId="0" sldId="2147483654"/>
            <ac:spMk id="2" creationId="{00000000-0000-0000-0000-000000000000}"/>
          </ac:spMkLst>
        </pc:spChg>
        <pc:spChg chg="mod">
          <ac:chgData name="Van Eyken Koen" userId="435f31d3-9fa3-41eb-a6e7-7dcb3a5dcb26" providerId="ADAL" clId="{482DAE6F-6694-6B41-A850-7D420A385770}" dt="2020-07-31T06:19:53.530" v="0"/>
          <ac:spMkLst>
            <pc:docMk/>
            <pc:sldMasterMk cId="0" sldId="2147483654"/>
            <ac:spMk id="7171" creationId="{00000000-0000-0000-0000-000000000000}"/>
          </ac:spMkLst>
        </pc:spChg>
        <pc:spChg chg="mod">
          <ac:chgData name="Van Eyken Koen" userId="435f31d3-9fa3-41eb-a6e7-7dcb3a5dcb26" providerId="ADAL" clId="{482DAE6F-6694-6B41-A850-7D420A385770}" dt="2020-07-31T06:19:53.530" v="0"/>
          <ac:spMkLst>
            <pc:docMk/>
            <pc:sldMasterMk cId="0" sldId="2147483654"/>
            <ac:spMk id="7172" creationId="{00000000-0000-0000-0000-000000000000}"/>
          </ac:spMkLst>
        </pc:spChg>
        <pc:picChg chg="mod">
          <ac:chgData name="Van Eyken Koen" userId="435f31d3-9fa3-41eb-a6e7-7dcb3a5dcb26" providerId="ADAL" clId="{482DAE6F-6694-6B41-A850-7D420A385770}" dt="2020-07-31T06:19:53.530" v="0"/>
          <ac:picMkLst>
            <pc:docMk/>
            <pc:sldMasterMk cId="0" sldId="2147483654"/>
            <ac:picMk id="7170" creationId="{00000000-0000-0000-0000-000000000000}"/>
          </ac:picMkLst>
        </pc:pic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0" sldId="2147483654"/>
            <pc:sldLayoutMk cId="708303396" sldId="2147483724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4"/>
              <pc:sldLayoutMk cId="708303396" sldId="2147483724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4"/>
              <pc:sldLayoutMk cId="708303396" sldId="2147483724"/>
              <ac:spMk id="3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0" sldId="2147483654"/>
            <pc:sldLayoutMk cId="2385655377" sldId="2147483726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4"/>
              <pc:sldLayoutMk cId="2385655377" sldId="2147483726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4"/>
              <pc:sldLayoutMk cId="2385655377" sldId="2147483726"/>
              <ac:spMk id="3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0" sldId="2147483654"/>
            <pc:sldLayoutMk cId="292286754" sldId="2147483727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4"/>
              <pc:sldLayoutMk cId="292286754" sldId="2147483727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4"/>
              <pc:sldLayoutMk cId="292286754" sldId="2147483727"/>
              <ac:spMk id="4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0" sldId="2147483654"/>
            <pc:sldLayoutMk cId="1411856206" sldId="2147483728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4"/>
              <pc:sldLayoutMk cId="1411856206" sldId="2147483728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4"/>
              <pc:sldLayoutMk cId="1411856206" sldId="2147483728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4"/>
              <pc:sldLayoutMk cId="1411856206" sldId="2147483728"/>
              <ac:spMk id="4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4"/>
              <pc:sldLayoutMk cId="1411856206" sldId="2147483728"/>
              <ac:spMk id="5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4"/>
              <pc:sldLayoutMk cId="1411856206" sldId="2147483728"/>
              <ac:spMk id="6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0" sldId="2147483654"/>
            <pc:sldLayoutMk cId="158397963" sldId="2147483731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4"/>
              <pc:sldLayoutMk cId="158397963" sldId="2147483731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4"/>
              <pc:sldLayoutMk cId="158397963" sldId="2147483731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4"/>
              <pc:sldLayoutMk cId="158397963" sldId="2147483731"/>
              <ac:spMk id="4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0" sldId="2147483654"/>
            <pc:sldLayoutMk cId="3937020931" sldId="2147483732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4"/>
              <pc:sldLayoutMk cId="3937020931" sldId="2147483732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4"/>
              <pc:sldLayoutMk cId="3937020931" sldId="2147483732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4"/>
              <pc:sldLayoutMk cId="3937020931" sldId="2147483732"/>
              <ac:spMk id="4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0" sldId="2147483654"/>
            <pc:sldLayoutMk cId="2491756845" sldId="2147483734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4"/>
              <pc:sldLayoutMk cId="2491756845" sldId="2147483734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4"/>
              <pc:sldLayoutMk cId="2491756845" sldId="2147483734"/>
              <ac:spMk id="3" creationId="{00000000-0000-0000-0000-000000000000}"/>
            </ac:spMkLst>
          </pc:spChg>
        </pc:sldLayoutChg>
      </pc:sldMasterChg>
      <pc:sldMasterChg chg="modSp modSldLayout">
        <pc:chgData name="Van Eyken Koen" userId="435f31d3-9fa3-41eb-a6e7-7dcb3a5dcb26" providerId="ADAL" clId="{482DAE6F-6694-6B41-A850-7D420A385770}" dt="2020-07-31T06:19:53.530" v="0"/>
        <pc:sldMasterMkLst>
          <pc:docMk/>
          <pc:sldMasterMk cId="0" sldId="2147483655"/>
        </pc:sldMasterMkLst>
        <pc:spChg chg="mod">
          <ac:chgData name="Van Eyken Koen" userId="435f31d3-9fa3-41eb-a6e7-7dcb3a5dcb26" providerId="ADAL" clId="{482DAE6F-6694-6B41-A850-7D420A385770}" dt="2020-07-31T06:19:53.530" v="0"/>
          <ac:spMkLst>
            <pc:docMk/>
            <pc:sldMasterMk cId="0" sldId="2147483655"/>
            <ac:spMk id="8195" creationId="{00000000-0000-0000-0000-000000000000}"/>
          </ac:spMkLst>
        </pc:spChg>
        <pc:spChg chg="mod">
          <ac:chgData name="Van Eyken Koen" userId="435f31d3-9fa3-41eb-a6e7-7dcb3a5dcb26" providerId="ADAL" clId="{482DAE6F-6694-6B41-A850-7D420A385770}" dt="2020-07-31T06:19:53.530" v="0"/>
          <ac:spMkLst>
            <pc:docMk/>
            <pc:sldMasterMk cId="0" sldId="2147483655"/>
            <ac:spMk id="8196" creationId="{00000000-0000-0000-0000-000000000000}"/>
          </ac:spMkLst>
        </pc:spChg>
        <pc:picChg chg="mod">
          <ac:chgData name="Van Eyken Koen" userId="435f31d3-9fa3-41eb-a6e7-7dcb3a5dcb26" providerId="ADAL" clId="{482DAE6F-6694-6B41-A850-7D420A385770}" dt="2020-07-31T06:19:53.530" v="0"/>
          <ac:picMkLst>
            <pc:docMk/>
            <pc:sldMasterMk cId="0" sldId="2147483655"/>
            <ac:picMk id="8194" creationId="{00000000-0000-0000-0000-000000000000}"/>
          </ac:picMkLst>
        </pc:pic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0" sldId="2147483655"/>
            <pc:sldLayoutMk cId="2289444307" sldId="2147483735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5"/>
              <pc:sldLayoutMk cId="2289444307" sldId="2147483735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5"/>
              <pc:sldLayoutMk cId="2289444307" sldId="2147483735"/>
              <ac:spMk id="3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0" sldId="2147483655"/>
            <pc:sldLayoutMk cId="3545548352" sldId="2147483737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5"/>
              <pc:sldLayoutMk cId="3545548352" sldId="2147483737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5"/>
              <pc:sldLayoutMk cId="3545548352" sldId="2147483737"/>
              <ac:spMk id="3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0" sldId="2147483655"/>
            <pc:sldLayoutMk cId="1310035381" sldId="2147483738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5"/>
              <pc:sldLayoutMk cId="1310035381" sldId="2147483738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5"/>
              <pc:sldLayoutMk cId="1310035381" sldId="2147483738"/>
              <ac:spMk id="4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0" sldId="2147483655"/>
            <pc:sldLayoutMk cId="1951424804" sldId="2147483739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5"/>
              <pc:sldLayoutMk cId="1951424804" sldId="2147483739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5"/>
              <pc:sldLayoutMk cId="1951424804" sldId="2147483739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5"/>
              <pc:sldLayoutMk cId="1951424804" sldId="2147483739"/>
              <ac:spMk id="4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5"/>
              <pc:sldLayoutMk cId="1951424804" sldId="2147483739"/>
              <ac:spMk id="5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5"/>
              <pc:sldLayoutMk cId="1951424804" sldId="2147483739"/>
              <ac:spMk id="6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0" sldId="2147483655"/>
            <pc:sldLayoutMk cId="201205536" sldId="2147483742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5"/>
              <pc:sldLayoutMk cId="201205536" sldId="2147483742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5"/>
              <pc:sldLayoutMk cId="201205536" sldId="2147483742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5"/>
              <pc:sldLayoutMk cId="201205536" sldId="2147483742"/>
              <ac:spMk id="4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0" sldId="2147483655"/>
            <pc:sldLayoutMk cId="4029442033" sldId="2147483743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5"/>
              <pc:sldLayoutMk cId="4029442033" sldId="2147483743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5"/>
              <pc:sldLayoutMk cId="4029442033" sldId="2147483743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5"/>
              <pc:sldLayoutMk cId="4029442033" sldId="2147483743"/>
              <ac:spMk id="4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0" sldId="2147483655"/>
            <pc:sldLayoutMk cId="3708566640" sldId="2147483745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5"/>
              <pc:sldLayoutMk cId="3708566640" sldId="2147483745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5"/>
              <pc:sldLayoutMk cId="3708566640" sldId="2147483745"/>
              <ac:spMk id="3" creationId="{00000000-0000-0000-0000-000000000000}"/>
            </ac:spMkLst>
          </pc:spChg>
        </pc:sldLayoutChg>
      </pc:sldMasterChg>
      <pc:sldMasterChg chg="modSp modSldLayout">
        <pc:chgData name="Van Eyken Koen" userId="435f31d3-9fa3-41eb-a6e7-7dcb3a5dcb26" providerId="ADAL" clId="{482DAE6F-6694-6B41-A850-7D420A385770}" dt="2020-07-31T06:19:53.530" v="0"/>
        <pc:sldMasterMkLst>
          <pc:docMk/>
          <pc:sldMasterMk cId="0" sldId="2147483656"/>
        </pc:sldMasterMkLst>
        <pc:spChg chg="mod">
          <ac:chgData name="Van Eyken Koen" userId="435f31d3-9fa3-41eb-a6e7-7dcb3a5dcb26" providerId="ADAL" clId="{482DAE6F-6694-6B41-A850-7D420A385770}" dt="2020-07-31T06:19:53.530" v="0"/>
          <ac:spMkLst>
            <pc:docMk/>
            <pc:sldMasterMk cId="0" sldId="2147483656"/>
            <ac:spMk id="9219" creationId="{00000000-0000-0000-0000-000000000000}"/>
          </ac:spMkLst>
        </pc:spChg>
        <pc:spChg chg="mod">
          <ac:chgData name="Van Eyken Koen" userId="435f31d3-9fa3-41eb-a6e7-7dcb3a5dcb26" providerId="ADAL" clId="{482DAE6F-6694-6B41-A850-7D420A385770}" dt="2020-07-31T06:19:53.530" v="0"/>
          <ac:spMkLst>
            <pc:docMk/>
            <pc:sldMasterMk cId="0" sldId="2147483656"/>
            <ac:spMk id="9220" creationId="{00000000-0000-0000-0000-000000000000}"/>
          </ac:spMkLst>
        </pc:spChg>
        <pc:picChg chg="mod">
          <ac:chgData name="Van Eyken Koen" userId="435f31d3-9fa3-41eb-a6e7-7dcb3a5dcb26" providerId="ADAL" clId="{482DAE6F-6694-6B41-A850-7D420A385770}" dt="2020-07-31T06:19:53.530" v="0"/>
          <ac:picMkLst>
            <pc:docMk/>
            <pc:sldMasterMk cId="0" sldId="2147483656"/>
            <ac:picMk id="9218" creationId="{00000000-0000-0000-0000-000000000000}"/>
          </ac:picMkLst>
        </pc:pic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0" sldId="2147483656"/>
            <pc:sldLayoutMk cId="3580623152" sldId="2147483746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6"/>
              <pc:sldLayoutMk cId="3580623152" sldId="2147483746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6"/>
              <pc:sldLayoutMk cId="3580623152" sldId="2147483746"/>
              <ac:spMk id="3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0" sldId="2147483656"/>
            <pc:sldLayoutMk cId="4039236980" sldId="2147483748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6"/>
              <pc:sldLayoutMk cId="4039236980" sldId="2147483748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6"/>
              <pc:sldLayoutMk cId="4039236980" sldId="2147483748"/>
              <ac:spMk id="3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0" sldId="2147483656"/>
            <pc:sldLayoutMk cId="437433172" sldId="2147483749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6"/>
              <pc:sldLayoutMk cId="437433172" sldId="2147483749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6"/>
              <pc:sldLayoutMk cId="437433172" sldId="2147483749"/>
              <ac:spMk id="4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0" sldId="2147483656"/>
            <pc:sldLayoutMk cId="2251511790" sldId="2147483750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6"/>
              <pc:sldLayoutMk cId="2251511790" sldId="2147483750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6"/>
              <pc:sldLayoutMk cId="2251511790" sldId="2147483750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6"/>
              <pc:sldLayoutMk cId="2251511790" sldId="2147483750"/>
              <ac:spMk id="4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6"/>
              <pc:sldLayoutMk cId="2251511790" sldId="2147483750"/>
              <ac:spMk id="5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6"/>
              <pc:sldLayoutMk cId="2251511790" sldId="2147483750"/>
              <ac:spMk id="6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0" sldId="2147483656"/>
            <pc:sldLayoutMk cId="7646391" sldId="2147483753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6"/>
              <pc:sldLayoutMk cId="7646391" sldId="2147483753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6"/>
              <pc:sldLayoutMk cId="7646391" sldId="2147483753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6"/>
              <pc:sldLayoutMk cId="7646391" sldId="2147483753"/>
              <ac:spMk id="4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0" sldId="2147483656"/>
            <pc:sldLayoutMk cId="2520187948" sldId="2147483754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6"/>
              <pc:sldLayoutMk cId="2520187948" sldId="2147483754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6"/>
              <pc:sldLayoutMk cId="2520187948" sldId="2147483754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6"/>
              <pc:sldLayoutMk cId="2520187948" sldId="2147483754"/>
              <ac:spMk id="4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0" sldId="2147483656"/>
            <pc:sldLayoutMk cId="2320828588" sldId="2147483756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6"/>
              <pc:sldLayoutMk cId="2320828588" sldId="2147483756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6"/>
              <pc:sldLayoutMk cId="2320828588" sldId="2147483756"/>
              <ac:spMk id="3" creationId="{00000000-0000-0000-0000-000000000000}"/>
            </ac:spMkLst>
          </pc:spChg>
        </pc:sldLayoutChg>
      </pc:sldMasterChg>
      <pc:sldMasterChg chg="modSp modSldLayout">
        <pc:chgData name="Van Eyken Koen" userId="435f31d3-9fa3-41eb-a6e7-7dcb3a5dcb26" providerId="ADAL" clId="{482DAE6F-6694-6B41-A850-7D420A385770}" dt="2020-07-31T06:19:53.530" v="0"/>
        <pc:sldMasterMkLst>
          <pc:docMk/>
          <pc:sldMasterMk cId="0" sldId="2147483657"/>
        </pc:sldMasterMkLst>
        <pc:spChg chg="mod">
          <ac:chgData name="Van Eyken Koen" userId="435f31d3-9fa3-41eb-a6e7-7dcb3a5dcb26" providerId="ADAL" clId="{482DAE6F-6694-6B41-A850-7D420A385770}" dt="2020-07-31T06:19:53.530" v="0"/>
          <ac:spMkLst>
            <pc:docMk/>
            <pc:sldMasterMk cId="0" sldId="2147483657"/>
            <ac:spMk id="2" creationId="{00000000-0000-0000-0000-000000000000}"/>
          </ac:spMkLst>
        </pc:spChg>
        <pc:spChg chg="mod">
          <ac:chgData name="Van Eyken Koen" userId="435f31d3-9fa3-41eb-a6e7-7dcb3a5dcb26" providerId="ADAL" clId="{482DAE6F-6694-6B41-A850-7D420A385770}" dt="2020-07-31T06:19:53.530" v="0"/>
          <ac:spMkLst>
            <pc:docMk/>
            <pc:sldMasterMk cId="0" sldId="2147483657"/>
            <ac:spMk id="10242" creationId="{00000000-0000-0000-0000-000000000000}"/>
          </ac:spMkLst>
        </pc:spChg>
        <pc:spChg chg="mod">
          <ac:chgData name="Van Eyken Koen" userId="435f31d3-9fa3-41eb-a6e7-7dcb3a5dcb26" providerId="ADAL" clId="{482DAE6F-6694-6B41-A850-7D420A385770}" dt="2020-07-31T06:19:53.530" v="0"/>
          <ac:spMkLst>
            <pc:docMk/>
            <pc:sldMasterMk cId="0" sldId="2147483657"/>
            <ac:spMk id="10243" creationId="{00000000-0000-0000-0000-000000000000}"/>
          </ac:spMkLst>
        </pc:sp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0" sldId="2147483657"/>
            <pc:sldLayoutMk cId="891599727" sldId="2147483757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7"/>
              <pc:sldLayoutMk cId="891599727" sldId="2147483757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7"/>
              <pc:sldLayoutMk cId="891599727" sldId="2147483757"/>
              <ac:spMk id="3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0" sldId="2147483657"/>
            <pc:sldLayoutMk cId="1146308491" sldId="2147483759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7"/>
              <pc:sldLayoutMk cId="1146308491" sldId="2147483759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7"/>
              <pc:sldLayoutMk cId="1146308491" sldId="2147483759"/>
              <ac:spMk id="3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0" sldId="2147483657"/>
            <pc:sldLayoutMk cId="1235249959" sldId="2147483760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7"/>
              <pc:sldLayoutMk cId="1235249959" sldId="2147483760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7"/>
              <pc:sldLayoutMk cId="1235249959" sldId="2147483760"/>
              <ac:spMk id="4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0" sldId="2147483657"/>
            <pc:sldLayoutMk cId="2926268898" sldId="2147483761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7"/>
              <pc:sldLayoutMk cId="2926268898" sldId="2147483761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7"/>
              <pc:sldLayoutMk cId="2926268898" sldId="2147483761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7"/>
              <pc:sldLayoutMk cId="2926268898" sldId="2147483761"/>
              <ac:spMk id="4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7"/>
              <pc:sldLayoutMk cId="2926268898" sldId="2147483761"/>
              <ac:spMk id="5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7"/>
              <pc:sldLayoutMk cId="2926268898" sldId="2147483761"/>
              <ac:spMk id="6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0" sldId="2147483657"/>
            <pc:sldLayoutMk cId="716564582" sldId="2147483764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7"/>
              <pc:sldLayoutMk cId="716564582" sldId="2147483764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7"/>
              <pc:sldLayoutMk cId="716564582" sldId="2147483764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7"/>
              <pc:sldLayoutMk cId="716564582" sldId="2147483764"/>
              <ac:spMk id="4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0" sldId="2147483657"/>
            <pc:sldLayoutMk cId="3248789930" sldId="2147483765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7"/>
              <pc:sldLayoutMk cId="3248789930" sldId="2147483765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7"/>
              <pc:sldLayoutMk cId="3248789930" sldId="2147483765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7"/>
              <pc:sldLayoutMk cId="3248789930" sldId="2147483765"/>
              <ac:spMk id="4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0" sldId="2147483657"/>
            <pc:sldLayoutMk cId="4107815961" sldId="2147483767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7"/>
              <pc:sldLayoutMk cId="4107815961" sldId="2147483767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7"/>
              <pc:sldLayoutMk cId="4107815961" sldId="2147483767"/>
              <ac:spMk id="3" creationId="{00000000-0000-0000-0000-000000000000}"/>
            </ac:spMkLst>
          </pc:spChg>
        </pc:sldLayoutChg>
      </pc:sldMasterChg>
      <pc:sldMasterChg chg="modSp modSldLayout">
        <pc:chgData name="Van Eyken Koen" userId="435f31d3-9fa3-41eb-a6e7-7dcb3a5dcb26" providerId="ADAL" clId="{482DAE6F-6694-6B41-A850-7D420A385770}" dt="2020-07-31T06:19:53.530" v="0"/>
        <pc:sldMasterMkLst>
          <pc:docMk/>
          <pc:sldMasterMk cId="639994007" sldId="2147483768"/>
        </pc:sldMasterMkLst>
        <pc:spChg chg="mod">
          <ac:chgData name="Van Eyken Koen" userId="435f31d3-9fa3-41eb-a6e7-7dcb3a5dcb26" providerId="ADAL" clId="{482DAE6F-6694-6B41-A850-7D420A385770}" dt="2020-07-31T06:19:53.530" v="0"/>
          <ac:spMkLst>
            <pc:docMk/>
            <pc:sldMasterMk cId="639994007" sldId="2147483768"/>
            <ac:spMk id="2" creationId="{00000000-0000-0000-0000-000000000000}"/>
          </ac:spMkLst>
        </pc:spChg>
        <pc:spChg chg="mod">
          <ac:chgData name="Van Eyken Koen" userId="435f31d3-9fa3-41eb-a6e7-7dcb3a5dcb26" providerId="ADAL" clId="{482DAE6F-6694-6B41-A850-7D420A385770}" dt="2020-07-31T06:19:53.530" v="0"/>
          <ac:spMkLst>
            <pc:docMk/>
            <pc:sldMasterMk cId="639994007" sldId="2147483768"/>
            <ac:spMk id="3" creationId="{00000000-0000-0000-0000-000000000000}"/>
          </ac:spMkLst>
        </pc:spChg>
        <pc:spChg chg="mod">
          <ac:chgData name="Van Eyken Koen" userId="435f31d3-9fa3-41eb-a6e7-7dcb3a5dcb26" providerId="ADAL" clId="{482DAE6F-6694-6B41-A850-7D420A385770}" dt="2020-07-31T06:19:53.530" v="0"/>
          <ac:spMkLst>
            <pc:docMk/>
            <pc:sldMasterMk cId="639994007" sldId="2147483768"/>
            <ac:spMk id="4" creationId="{00000000-0000-0000-0000-000000000000}"/>
          </ac:spMkLst>
        </pc:spChg>
        <pc:spChg chg="mod">
          <ac:chgData name="Van Eyken Koen" userId="435f31d3-9fa3-41eb-a6e7-7dcb3a5dcb26" providerId="ADAL" clId="{482DAE6F-6694-6B41-A850-7D420A385770}" dt="2020-07-31T06:19:53.530" v="0"/>
          <ac:spMkLst>
            <pc:docMk/>
            <pc:sldMasterMk cId="639994007" sldId="2147483768"/>
            <ac:spMk id="5" creationId="{00000000-0000-0000-0000-000000000000}"/>
          </ac:spMkLst>
        </pc:spChg>
        <pc:spChg chg="mod">
          <ac:chgData name="Van Eyken Koen" userId="435f31d3-9fa3-41eb-a6e7-7dcb3a5dcb26" providerId="ADAL" clId="{482DAE6F-6694-6B41-A850-7D420A385770}" dt="2020-07-31T06:19:53.530" v="0"/>
          <ac:spMkLst>
            <pc:docMk/>
            <pc:sldMasterMk cId="639994007" sldId="2147483768"/>
            <ac:spMk id="6" creationId="{00000000-0000-0000-0000-000000000000}"/>
          </ac:spMkLst>
        </pc:spChg>
        <pc:picChg chg="mod">
          <ac:chgData name="Van Eyken Koen" userId="435f31d3-9fa3-41eb-a6e7-7dcb3a5dcb26" providerId="ADAL" clId="{482DAE6F-6694-6B41-A850-7D420A385770}" dt="2020-07-31T06:19:53.530" v="0"/>
          <ac:picMkLst>
            <pc:docMk/>
            <pc:sldMasterMk cId="639994007" sldId="2147483768"/>
            <ac:picMk id="9" creationId="{94A79F64-0EFC-174C-89B9-98BEB632C7F8}"/>
          </ac:picMkLst>
        </pc:pic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639994007" sldId="2147483768"/>
            <pc:sldLayoutMk cId="2139860245" sldId="2147483769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639994007" sldId="2147483768"/>
              <pc:sldLayoutMk cId="2139860245" sldId="2147483769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639994007" sldId="2147483768"/>
              <pc:sldLayoutMk cId="2139860245" sldId="2147483769"/>
              <ac:spMk id="3" creationId="{00000000-0000-0000-0000-000000000000}"/>
            </ac:spMkLst>
          </pc:spChg>
          <pc:picChg chg="mod">
            <ac:chgData name="Van Eyken Koen" userId="435f31d3-9fa3-41eb-a6e7-7dcb3a5dcb26" providerId="ADAL" clId="{482DAE6F-6694-6B41-A850-7D420A385770}" dt="2020-07-31T06:19:53.530" v="0"/>
            <ac:picMkLst>
              <pc:docMk/>
              <pc:sldMasterMk cId="639994007" sldId="2147483768"/>
              <pc:sldLayoutMk cId="2139860245" sldId="2147483769"/>
              <ac:picMk id="11" creationId="{84E20D0F-AC40-FD43-8BCE-462FDF3ABD22}"/>
            </ac:picMkLst>
          </pc:picChg>
          <pc:picChg chg="mod">
            <ac:chgData name="Van Eyken Koen" userId="435f31d3-9fa3-41eb-a6e7-7dcb3a5dcb26" providerId="ADAL" clId="{482DAE6F-6694-6B41-A850-7D420A385770}" dt="2020-07-31T06:19:53.530" v="0"/>
            <ac:picMkLst>
              <pc:docMk/>
              <pc:sldMasterMk cId="639994007" sldId="2147483768"/>
              <pc:sldLayoutMk cId="2139860245" sldId="2147483769"/>
              <ac:picMk id="13" creationId="{D8123E29-3FEF-F448-9714-34CF79BE82CF}"/>
            </ac:picMkLst>
          </pc:picChg>
          <pc:picChg chg="mod">
            <ac:chgData name="Van Eyken Koen" userId="435f31d3-9fa3-41eb-a6e7-7dcb3a5dcb26" providerId="ADAL" clId="{482DAE6F-6694-6B41-A850-7D420A385770}" dt="2020-07-31T06:19:53.530" v="0"/>
            <ac:picMkLst>
              <pc:docMk/>
              <pc:sldMasterMk cId="639994007" sldId="2147483768"/>
              <pc:sldLayoutMk cId="2139860245" sldId="2147483769"/>
              <ac:picMk id="15" creationId="{7DFBAEB1-7534-314E-A9EF-59F46B2F5876}"/>
            </ac:picMkLst>
          </pc:picChg>
        </pc:sldLayout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639994007" sldId="2147483768"/>
            <pc:sldLayoutMk cId="3410968770" sldId="2147483771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639994007" sldId="2147483768"/>
              <pc:sldLayoutMk cId="3410968770" sldId="2147483771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639994007" sldId="2147483768"/>
              <pc:sldLayoutMk cId="3410968770" sldId="2147483771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639994007" sldId="2147483768"/>
              <pc:sldLayoutMk cId="3410968770" sldId="2147483771"/>
              <ac:spMk id="6" creationId="{00000000-0000-0000-0000-000000000000}"/>
            </ac:spMkLst>
          </pc:spChg>
          <pc:picChg chg="mod">
            <ac:chgData name="Van Eyken Koen" userId="435f31d3-9fa3-41eb-a6e7-7dcb3a5dcb26" providerId="ADAL" clId="{482DAE6F-6694-6B41-A850-7D420A385770}" dt="2020-07-31T06:19:53.530" v="0"/>
            <ac:picMkLst>
              <pc:docMk/>
              <pc:sldMasterMk cId="639994007" sldId="2147483768"/>
              <pc:sldLayoutMk cId="3410968770" sldId="2147483771"/>
              <ac:picMk id="10" creationId="{BC2470E5-3757-7D42-9FC4-F6ECDE9AE588}"/>
            </ac:picMkLst>
          </pc:picChg>
          <pc:picChg chg="mod">
            <ac:chgData name="Van Eyken Koen" userId="435f31d3-9fa3-41eb-a6e7-7dcb3a5dcb26" providerId="ADAL" clId="{482DAE6F-6694-6B41-A850-7D420A385770}" dt="2020-07-31T06:19:53.530" v="0"/>
            <ac:picMkLst>
              <pc:docMk/>
              <pc:sldMasterMk cId="639994007" sldId="2147483768"/>
              <pc:sldLayoutMk cId="3410968770" sldId="2147483771"/>
              <ac:picMk id="11" creationId="{01D7CB96-9E3F-084B-9130-4BB4FEB95FCF}"/>
            </ac:picMkLst>
          </pc:picChg>
          <pc:picChg chg="mod">
            <ac:chgData name="Van Eyken Koen" userId="435f31d3-9fa3-41eb-a6e7-7dcb3a5dcb26" providerId="ADAL" clId="{482DAE6F-6694-6B41-A850-7D420A385770}" dt="2020-07-31T06:19:53.530" v="0"/>
            <ac:picMkLst>
              <pc:docMk/>
              <pc:sldMasterMk cId="639994007" sldId="2147483768"/>
              <pc:sldLayoutMk cId="3410968770" sldId="2147483771"/>
              <ac:picMk id="12" creationId="{0E25DA74-6D2C-8E40-96B9-E43883B2DFC7}"/>
            </ac:picMkLst>
          </pc:picChg>
        </pc:sldLayout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639994007" sldId="2147483768"/>
            <pc:sldLayoutMk cId="2274109176" sldId="2147483772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639994007" sldId="2147483768"/>
              <pc:sldLayoutMk cId="2274109176" sldId="2147483772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639994007" sldId="2147483768"/>
              <pc:sldLayoutMk cId="2274109176" sldId="2147483772"/>
              <ac:spMk id="4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639994007" sldId="2147483768"/>
            <pc:sldLayoutMk cId="982035569" sldId="2147483773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639994007" sldId="2147483768"/>
              <pc:sldLayoutMk cId="982035569" sldId="2147483773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639994007" sldId="2147483768"/>
              <pc:sldLayoutMk cId="982035569" sldId="2147483773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639994007" sldId="2147483768"/>
              <pc:sldLayoutMk cId="982035569" sldId="2147483773"/>
              <ac:spMk id="4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639994007" sldId="2147483768"/>
              <pc:sldLayoutMk cId="982035569" sldId="2147483773"/>
              <ac:spMk id="5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639994007" sldId="2147483768"/>
              <pc:sldLayoutMk cId="982035569" sldId="2147483773"/>
              <ac:spMk id="6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639994007" sldId="2147483768"/>
            <pc:sldLayoutMk cId="2610433355" sldId="2147483776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639994007" sldId="2147483768"/>
              <pc:sldLayoutMk cId="2610433355" sldId="2147483776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639994007" sldId="2147483768"/>
              <pc:sldLayoutMk cId="2610433355" sldId="2147483776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639994007" sldId="2147483768"/>
              <pc:sldLayoutMk cId="2610433355" sldId="2147483776"/>
              <ac:spMk id="4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639994007" sldId="2147483768"/>
            <pc:sldLayoutMk cId="3708243258" sldId="2147483777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639994007" sldId="2147483768"/>
              <pc:sldLayoutMk cId="3708243258" sldId="2147483777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639994007" sldId="2147483768"/>
              <pc:sldLayoutMk cId="3708243258" sldId="2147483777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639994007" sldId="2147483768"/>
              <pc:sldLayoutMk cId="3708243258" sldId="2147483777"/>
              <ac:spMk id="4" creationId="{00000000-0000-0000-0000-000000000000}"/>
            </ac:spMkLst>
          </pc:spChg>
        </pc:sldLayoutChg>
      </pc:sldMasterChg>
    </pc:docChg>
  </pc:docChgLst>
  <pc:docChgLst>
    <pc:chgData name="Van Eyken Koen" userId="435f31d3-9fa3-41eb-a6e7-7dcb3a5dcb26" providerId="ADAL" clId="{D118EE02-5C22-A64F-9D75-D8197F24F541}"/>
    <pc:docChg chg="undo custSel addSld delSld modSld">
      <pc:chgData name="Van Eyken Koen" userId="435f31d3-9fa3-41eb-a6e7-7dcb3a5dcb26" providerId="ADAL" clId="{D118EE02-5C22-A64F-9D75-D8197F24F541}" dt="2020-09-16T12:30:42.855" v="260" actId="20577"/>
      <pc:docMkLst>
        <pc:docMk/>
      </pc:docMkLst>
      <pc:sldChg chg="del">
        <pc:chgData name="Van Eyken Koen" userId="435f31d3-9fa3-41eb-a6e7-7dcb3a5dcb26" providerId="ADAL" clId="{D118EE02-5C22-A64F-9D75-D8197F24F541}" dt="2020-09-02T08:42:26.481" v="13" actId="2696"/>
        <pc:sldMkLst>
          <pc:docMk/>
          <pc:sldMk cId="0" sldId="256"/>
        </pc:sldMkLst>
      </pc:sldChg>
      <pc:sldChg chg="del">
        <pc:chgData name="Van Eyken Koen" userId="435f31d3-9fa3-41eb-a6e7-7dcb3a5dcb26" providerId="ADAL" clId="{D118EE02-5C22-A64F-9D75-D8197F24F541}" dt="2020-09-02T08:42:13.888" v="3" actId="2696"/>
        <pc:sldMkLst>
          <pc:docMk/>
          <pc:sldMk cId="0" sldId="307"/>
        </pc:sldMkLst>
      </pc:sldChg>
      <pc:sldChg chg="modSp mod">
        <pc:chgData name="Van Eyken Koen" userId="435f31d3-9fa3-41eb-a6e7-7dcb3a5dcb26" providerId="ADAL" clId="{D118EE02-5C22-A64F-9D75-D8197F24F541}" dt="2020-09-16T12:30:42.855" v="260" actId="20577"/>
        <pc:sldMkLst>
          <pc:docMk/>
          <pc:sldMk cId="28960757" sldId="334"/>
        </pc:sldMkLst>
        <pc:spChg chg="mod">
          <ac:chgData name="Van Eyken Koen" userId="435f31d3-9fa3-41eb-a6e7-7dcb3a5dcb26" providerId="ADAL" clId="{D118EE02-5C22-A64F-9D75-D8197F24F541}" dt="2020-09-14T11:25:37.691" v="89" actId="1076"/>
          <ac:spMkLst>
            <pc:docMk/>
            <pc:sldMk cId="28960757" sldId="334"/>
            <ac:spMk id="3" creationId="{00000000-0000-0000-0000-000000000000}"/>
          </ac:spMkLst>
        </pc:spChg>
        <pc:spChg chg="mod">
          <ac:chgData name="Van Eyken Koen" userId="435f31d3-9fa3-41eb-a6e7-7dcb3a5dcb26" providerId="ADAL" clId="{D118EE02-5C22-A64F-9D75-D8197F24F541}" dt="2020-09-02T08:41:48.590" v="0"/>
          <ac:spMkLst>
            <pc:docMk/>
            <pc:sldMk cId="28960757" sldId="334"/>
            <ac:spMk id="4" creationId="{00000000-0000-0000-0000-000000000000}"/>
          </ac:spMkLst>
        </pc:spChg>
        <pc:graphicFrameChg chg="mod modGraphic">
          <ac:chgData name="Van Eyken Koen" userId="435f31d3-9fa3-41eb-a6e7-7dcb3a5dcb26" providerId="ADAL" clId="{D118EE02-5C22-A64F-9D75-D8197F24F541}" dt="2020-09-16T12:30:42.855" v="260" actId="20577"/>
          <ac:graphicFrameMkLst>
            <pc:docMk/>
            <pc:sldMk cId="28960757" sldId="334"/>
            <ac:graphicFrameMk id="5" creationId="{00000000-0000-0000-0000-000000000000}"/>
          </ac:graphicFrameMkLst>
        </pc:graphicFrameChg>
      </pc:sldChg>
      <pc:sldChg chg="modSp mod">
        <pc:chgData name="Van Eyken Koen" userId="435f31d3-9fa3-41eb-a6e7-7dcb3a5dcb26" providerId="ADAL" clId="{D118EE02-5C22-A64F-9D75-D8197F24F541}" dt="2020-09-16T12:26:12.395" v="256" actId="14734"/>
        <pc:sldMkLst>
          <pc:docMk/>
          <pc:sldMk cId="1084258017" sldId="335"/>
        </pc:sldMkLst>
        <pc:spChg chg="mod">
          <ac:chgData name="Van Eyken Koen" userId="435f31d3-9fa3-41eb-a6e7-7dcb3a5dcb26" providerId="ADAL" clId="{D118EE02-5C22-A64F-9D75-D8197F24F541}" dt="2020-09-02T08:41:48.590" v="0"/>
          <ac:spMkLst>
            <pc:docMk/>
            <pc:sldMk cId="1084258017" sldId="335"/>
            <ac:spMk id="4" creationId="{00000000-0000-0000-0000-000000000000}"/>
          </ac:spMkLst>
        </pc:spChg>
        <pc:graphicFrameChg chg="mod modGraphic">
          <ac:chgData name="Van Eyken Koen" userId="435f31d3-9fa3-41eb-a6e7-7dcb3a5dcb26" providerId="ADAL" clId="{D118EE02-5C22-A64F-9D75-D8197F24F541}" dt="2020-09-16T12:26:12.395" v="256" actId="14734"/>
          <ac:graphicFrameMkLst>
            <pc:docMk/>
            <pc:sldMk cId="1084258017" sldId="335"/>
            <ac:graphicFrameMk id="3" creationId="{581D65C6-6A11-2B4A-8351-B00E8A1A81A0}"/>
          </ac:graphicFrameMkLst>
        </pc:graphicFrameChg>
      </pc:sldChg>
      <pc:sldChg chg="modSp add mod">
        <pc:chgData name="Van Eyken Koen" userId="435f31d3-9fa3-41eb-a6e7-7dcb3a5dcb26" providerId="ADAL" clId="{D118EE02-5C22-A64F-9D75-D8197F24F541}" dt="2020-09-02T08:42:20.679" v="12" actId="20577"/>
        <pc:sldMkLst>
          <pc:docMk/>
          <pc:sldMk cId="2647586367" sldId="475"/>
        </pc:sldMkLst>
        <pc:spChg chg="mod">
          <ac:chgData name="Van Eyken Koen" userId="435f31d3-9fa3-41eb-a6e7-7dcb3a5dcb26" providerId="ADAL" clId="{D118EE02-5C22-A64F-9D75-D8197F24F541}" dt="2020-09-02T08:42:20.679" v="12" actId="20577"/>
          <ac:spMkLst>
            <pc:docMk/>
            <pc:sldMk cId="2647586367" sldId="475"/>
            <ac:spMk id="9" creationId="{AE5FC4D4-4B78-ED4C-B8EC-0B4864A0D370}"/>
          </ac:spMkLst>
        </pc:spChg>
      </pc:sldChg>
      <pc:sldChg chg="add">
        <pc:chgData name="Van Eyken Koen" userId="435f31d3-9fa3-41eb-a6e7-7dcb3a5dcb26" providerId="ADAL" clId="{D118EE02-5C22-A64F-9D75-D8197F24F541}" dt="2020-09-02T08:42:09.157" v="2"/>
        <pc:sldMkLst>
          <pc:docMk/>
          <pc:sldMk cId="2625657087" sldId="476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AutoShape 1"/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360" cap="sq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nl-BE" altLang="nl-BE"/>
          </a:p>
        </p:txBody>
      </p:sp>
      <p:sp>
        <p:nvSpPr>
          <p:cNvPr id="11267" name="AutoShape 2"/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nl-BE" altLang="nl-BE"/>
          </a:p>
        </p:txBody>
      </p:sp>
      <p:sp>
        <p:nvSpPr>
          <p:cNvPr id="11268" name="AutoShape 3"/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nl-BE" altLang="nl-BE"/>
          </a:p>
        </p:txBody>
      </p:sp>
      <p:sp>
        <p:nvSpPr>
          <p:cNvPr id="11269" name="AutoShape 4"/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nl-BE" altLang="nl-BE"/>
          </a:p>
        </p:txBody>
      </p:sp>
      <p:sp>
        <p:nvSpPr>
          <p:cNvPr id="11270" name="AutoShape 5"/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nl-BE" altLang="nl-BE"/>
          </a:p>
        </p:txBody>
      </p:sp>
      <p:sp>
        <p:nvSpPr>
          <p:cNvPr id="11271" name="AutoShape 6"/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nl-BE" altLang="nl-BE"/>
          </a:p>
        </p:txBody>
      </p:sp>
      <p:sp>
        <p:nvSpPr>
          <p:cNvPr id="11272" name="AutoShape 7"/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nl-BE" altLang="nl-BE"/>
          </a:p>
        </p:txBody>
      </p:sp>
      <p:sp>
        <p:nvSpPr>
          <p:cNvPr id="11273" name="AutoShape 8"/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nl-BE" altLang="nl-BE"/>
          </a:p>
        </p:txBody>
      </p:sp>
      <p:sp>
        <p:nvSpPr>
          <p:cNvPr id="11274" name="AutoShape 9"/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nl-BE" altLang="nl-BE"/>
          </a:p>
        </p:txBody>
      </p:sp>
      <p:sp>
        <p:nvSpPr>
          <p:cNvPr id="11275" name="AutoShape 10"/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nl-BE" altLang="nl-BE"/>
          </a:p>
        </p:txBody>
      </p:sp>
      <p:sp>
        <p:nvSpPr>
          <p:cNvPr id="11276" name="AutoShape 11"/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nl-BE" altLang="nl-BE"/>
          </a:p>
        </p:txBody>
      </p:sp>
      <p:sp>
        <p:nvSpPr>
          <p:cNvPr id="11277" name="Text Box 12"/>
          <p:cNvSpPr txBox="1"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nl-BE" altLang="nl-BE"/>
          </a:p>
        </p:txBody>
      </p:sp>
      <p:sp>
        <p:nvSpPr>
          <p:cNvPr id="11278" name="Text Box 13"/>
          <p:cNvSpPr txBox="1">
            <a:spLocks noChangeArrowheads="1"/>
          </p:cNvSpPr>
          <p:nvPr/>
        </p:nvSpPr>
        <p:spPr bwMode="auto">
          <a:xfrm>
            <a:off x="3884613" y="0"/>
            <a:ext cx="2957512" cy="442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nl-BE" altLang="nl-BE"/>
          </a:p>
        </p:txBody>
      </p:sp>
      <p:sp>
        <p:nvSpPr>
          <p:cNvPr id="11279" name="Rectangle 14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388938" y="685800"/>
            <a:ext cx="6062662" cy="3411538"/>
          </a:xfrm>
          <a:prstGeom prst="rect">
            <a:avLst/>
          </a:prstGeom>
          <a:noFill/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sp>
      <p:sp>
        <p:nvSpPr>
          <p:cNvPr id="2" name="Rectangle 15"/>
          <p:cNvSpPr>
            <a:spLocks noGrp="1" noChangeArrowheads="1"/>
          </p:cNvSpPr>
          <p:nvPr>
            <p:ph type="body"/>
          </p:nvPr>
        </p:nvSpPr>
        <p:spPr bwMode="auto">
          <a:xfrm>
            <a:off x="685800" y="4343400"/>
            <a:ext cx="5468938" cy="4097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endParaRPr lang="nl-BE" altLang="nl-BE" noProof="0"/>
          </a:p>
        </p:txBody>
      </p:sp>
      <p:sp>
        <p:nvSpPr>
          <p:cNvPr id="11281" name="Text Box 16"/>
          <p:cNvSpPr txBox="1">
            <a:spLocks noChangeArrowheads="1"/>
          </p:cNvSpPr>
          <p:nvPr/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nl-BE" altLang="nl-BE"/>
          </a:p>
        </p:txBody>
      </p:sp>
      <p:sp>
        <p:nvSpPr>
          <p:cNvPr id="3" name="Rectangle 17"/>
          <p:cNvSpPr>
            <a:spLocks noGrp="1" noChangeArrowheads="1"/>
          </p:cNvSpPr>
          <p:nvPr>
            <p:ph type="sldNum"/>
          </p:nvPr>
        </p:nvSpPr>
        <p:spPr bwMode="auto">
          <a:xfrm>
            <a:off x="3884613" y="8685213"/>
            <a:ext cx="2954337" cy="439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 marL="215900" indent="-200025" algn="r" eaLnBrk="1" hangingPunct="1">
              <a:buClrTx/>
              <a:buSzPct val="45000"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</a:lstStyle>
          <a:p>
            <a:pPr>
              <a:defRPr/>
            </a:pPr>
            <a:fld id="{C07B287D-3F9A-4E87-B6F2-A1D865831F35}" type="slidenum">
              <a:rPr lang="nl-BE" altLang="nl-BE"/>
              <a:pPr>
                <a:defRPr/>
              </a:pPr>
              <a:t>‹nr.›</a:t>
            </a:fld>
            <a:endParaRPr lang="nl-BE" altLang="nl-B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1pPr>
    <a:lvl2pPr marL="742950" indent="-28575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2pPr>
    <a:lvl3pPr marL="11430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3pPr>
    <a:lvl4pPr marL="16002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4pPr>
    <a:lvl5pPr marL="20574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>
              <a:defRPr/>
            </a:pPr>
            <a:fld id="{C07B287D-3F9A-4E87-B6F2-A1D865831F35}" type="slidenum">
              <a:rPr lang="nl-BE" altLang="nl-BE" smtClean="0"/>
              <a:pPr>
                <a:defRPr/>
              </a:pPr>
              <a:t>1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26700378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1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00025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B9D16F28-3DEA-4588-A094-2E8760200EE9}" type="slidenum">
              <a:rPr lang="nl-BE" altLang="nl-BE" smtClean="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2</a:t>
            </a:fld>
            <a:endParaRPr lang="nl-BE" altLang="nl-BE"/>
          </a:p>
        </p:txBody>
      </p:sp>
      <p:sp>
        <p:nvSpPr>
          <p:cNvPr id="68611" name="Text Box 1"/>
          <p:cNvSpPr txBox="1">
            <a:spLocks noChangeArrowheads="1"/>
          </p:cNvSpPr>
          <p:nvPr/>
        </p:nvSpPr>
        <p:spPr bwMode="auto">
          <a:xfrm>
            <a:off x="3884613" y="8685213"/>
            <a:ext cx="2957512" cy="442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200025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Pct val="45000"/>
              <a:buFontTx/>
              <a:buNone/>
            </a:pPr>
            <a:fld id="{8F8E2CF4-C596-4CEF-B776-FA3A5166640D}" type="slidenum">
              <a:rPr lang="nl-BE" altLang="nl-BE"/>
              <a:pPr algn="r" eaLnBrk="1" hangingPunct="1">
                <a:spcBef>
                  <a:spcPct val="0"/>
                </a:spcBef>
                <a:buClrTx/>
                <a:buSzPct val="45000"/>
                <a:buFontTx/>
                <a:buNone/>
              </a:pPr>
              <a:t>2</a:t>
            </a:fld>
            <a:endParaRPr lang="nl-BE" altLang="nl-BE"/>
          </a:p>
        </p:txBody>
      </p:sp>
      <p:sp>
        <p:nvSpPr>
          <p:cNvPr id="68612" name="Text Box 2"/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C9679018-BAEC-46B2-A710-83E6A1658D72}" type="slidenum">
              <a:rPr lang="en-GB" altLang="nl-BE">
                <a:solidFill>
                  <a:srgbClr val="3F3F3F"/>
                </a:solidFill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2</a:t>
            </a:fld>
            <a:endParaRPr lang="en-GB" altLang="nl-BE">
              <a:solidFill>
                <a:srgbClr val="3F3F3F"/>
              </a:solidFill>
              <a:latin typeface="Arial" panose="020B0604020202020204" pitchFamily="34" charset="0"/>
            </a:endParaRPr>
          </a:p>
        </p:txBody>
      </p:sp>
      <p:sp>
        <p:nvSpPr>
          <p:cNvPr id="68613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8614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638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321886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>
              <a:defRPr/>
            </a:pPr>
            <a:fld id="{C07B287D-3F9A-4E87-B6F2-A1D865831F35}" type="slidenum">
              <a:rPr lang="nl-BE" altLang="nl-BE" smtClean="0"/>
              <a:pPr>
                <a:defRPr/>
              </a:pPr>
              <a:t>10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12990024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8.png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8.png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  <a:endParaRPr lang="nl-BE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3605E62-422D-4EDE-B6CE-D3FB699DBC37}" type="slidenum">
              <a:rPr lang="nl-BE" altLang="nl-BE"/>
              <a:pPr>
                <a:defRPr/>
              </a:pPr>
              <a:t>‹nr.›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15473264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3F9495F-C366-43F0-A250-1233F939E160}" type="slidenum">
              <a:rPr lang="nl-BE" altLang="nl-BE"/>
              <a:pPr>
                <a:defRPr/>
              </a:pPr>
              <a:t>‹nr.›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17747865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8822267" y="274638"/>
            <a:ext cx="2736851" cy="5834062"/>
          </a:xfrm>
        </p:spPr>
        <p:txBody>
          <a:bodyPr vert="eaVert"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09467" cy="5834062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90AF903-745B-4EB2-836A-3F499B7DDBFD}" type="slidenum">
              <a:rPr lang="nl-BE" altLang="nl-BE"/>
              <a:pPr>
                <a:defRPr/>
              </a:pPr>
              <a:t>‹nr.›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10629262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  <a:endParaRPr lang="nl-BE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D72E515-8304-4356-9DC6-772B939D1BEF}" type="slidenum">
              <a:rPr lang="nl-BE" altLang="nl-BE"/>
              <a:pPr>
                <a:defRPr/>
              </a:pPr>
              <a:t>‹nr.›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8125770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C1EF937-78B1-4796-9A63-119E23669A13}" type="slidenum">
              <a:rPr lang="nl-BE" altLang="nl-BE"/>
              <a:pPr>
                <a:defRPr/>
              </a:pPr>
              <a:t>‹nr.›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240040700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9C9EB20-DC8E-463F-A8F8-A2EAA3318D8C}" type="slidenum">
              <a:rPr lang="nl-BE" altLang="nl-BE"/>
              <a:pPr>
                <a:defRPr/>
              </a:pPr>
              <a:t>‹nr.›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28955753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609601" y="1600200"/>
            <a:ext cx="5372100" cy="4508500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184901" y="1600200"/>
            <a:ext cx="5374217" cy="4508500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69405CE-414D-45B7-AD4D-39509F88EDB6}" type="slidenum">
              <a:rPr lang="nl-BE" altLang="nl-BE"/>
              <a:pPr>
                <a:defRPr/>
              </a:pPr>
              <a:t>‹nr.›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40448689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4C4156D-E7B6-4234-B86A-F355AB993804}" type="slidenum">
              <a:rPr lang="nl-BE" altLang="nl-BE"/>
              <a:pPr>
                <a:defRPr/>
              </a:pPr>
              <a:t>‹nr.›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215895602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95BE4A7-97B0-4077-BD0D-12CCED5F371C}" type="slidenum">
              <a:rPr lang="nl-BE" altLang="nl-BE"/>
              <a:pPr>
                <a:defRPr/>
              </a:pPr>
              <a:t>‹nr.›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352754179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260DA61-EA66-47F4-88FE-7A913F744149}" type="slidenum">
              <a:rPr lang="nl-BE" altLang="nl-BE"/>
              <a:pPr>
                <a:defRPr/>
              </a:pPr>
              <a:t>‹nr.›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297703019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88B37F6-B922-4E06-95C8-A983974F0E18}" type="slidenum">
              <a:rPr lang="nl-BE" altLang="nl-BE"/>
              <a:pPr>
                <a:defRPr/>
              </a:pPr>
              <a:t>‹nr.›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7804308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749A224-C626-4511-841F-8CF8DBE09D56}" type="slidenum">
              <a:rPr lang="nl-BE" altLang="nl-BE"/>
              <a:pPr>
                <a:defRPr/>
              </a:pPr>
              <a:t>‹nr.›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104116473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nl-BE" noProof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32106C9-6C8B-47C8-945C-D6423FA64FE2}" type="slidenum">
              <a:rPr lang="nl-BE" altLang="nl-BE"/>
              <a:pPr>
                <a:defRPr/>
              </a:pPr>
              <a:t>‹nr.›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69722274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6FE29B-A0C0-4CB5-A625-392C035C84D8}" type="slidenum">
              <a:rPr lang="nl-BE" altLang="nl-BE"/>
              <a:pPr>
                <a:defRPr/>
              </a:pPr>
              <a:t>‹nr.›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296207443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8822267" y="274638"/>
            <a:ext cx="2736851" cy="5834062"/>
          </a:xfrm>
        </p:spPr>
        <p:txBody>
          <a:bodyPr vert="eaVert"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09467" cy="5834062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D224C4F-D0A3-4BD6-9435-A8FBE14FD9E0}" type="slidenum">
              <a:rPr lang="nl-BE" altLang="nl-BE"/>
              <a:pPr>
                <a:defRPr/>
              </a:pPr>
              <a:t>‹nr.›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43951470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  <a:endParaRPr lang="nl-BE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DE16C18-8F61-4245-BB9B-20F3B3F2B14B}" type="slidenum">
              <a:rPr lang="nl-BE" altLang="nl-BE"/>
              <a:pPr>
                <a:defRPr/>
              </a:pPr>
              <a:t>‹nr.›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149387200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DC0390C-EB92-4E15-981C-61BB035C0F81}" type="slidenum">
              <a:rPr lang="nl-BE" altLang="nl-BE"/>
              <a:pPr>
                <a:defRPr/>
              </a:pPr>
              <a:t>‹nr.›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281045492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763B4AE-54EE-40EA-83A0-FB58D74D07DE}" type="slidenum">
              <a:rPr lang="nl-BE" altLang="nl-BE"/>
              <a:pPr>
                <a:defRPr/>
              </a:pPr>
              <a:t>‹nr.›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34157521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609601" y="1600200"/>
            <a:ext cx="5372100" cy="4508500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184901" y="1600200"/>
            <a:ext cx="5374217" cy="4508500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07D8B7E-6DA1-4162-A8EE-72FA2FC9E56D}" type="slidenum">
              <a:rPr lang="nl-BE" altLang="nl-BE"/>
              <a:pPr>
                <a:defRPr/>
              </a:pPr>
              <a:t>‹nr.›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354464635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9CE4DCA-AE54-4C95-A522-2A3DBA706459}" type="slidenum">
              <a:rPr lang="nl-BE" altLang="nl-BE"/>
              <a:pPr>
                <a:defRPr/>
              </a:pPr>
              <a:t>‹nr.›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272575696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4384336-EF1C-4EE0-B119-36140A7A04A2}" type="slidenum">
              <a:rPr lang="nl-BE" altLang="nl-BE"/>
              <a:pPr>
                <a:defRPr/>
              </a:pPr>
              <a:t>‹nr.›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120679884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2A8E5E0-A050-4821-AF4C-F693F75B6A9F}" type="slidenum">
              <a:rPr lang="nl-BE" altLang="nl-BE"/>
              <a:pPr>
                <a:defRPr/>
              </a:pPr>
              <a:t>‹nr.›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3172892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4FBEB72-5066-403F-94AF-26B29B690EAD}" type="slidenum">
              <a:rPr lang="nl-BE" altLang="nl-BE"/>
              <a:pPr>
                <a:defRPr/>
              </a:pPr>
              <a:t>‹nr.›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247893233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5F121C3-EE8F-4368-8DCF-C59F10EDC4A6}" type="slidenum">
              <a:rPr lang="nl-BE" altLang="nl-BE"/>
              <a:pPr>
                <a:defRPr/>
              </a:pPr>
              <a:t>‹nr.›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43653492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nl-BE" noProof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63C9BB8-D5D0-416A-94E2-BC4AC2EADA63}" type="slidenum">
              <a:rPr lang="nl-BE" altLang="nl-BE"/>
              <a:pPr>
                <a:defRPr/>
              </a:pPr>
              <a:t>‹nr.›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242231801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3766257-27B4-4E16-B924-A3F78CB2A65A}" type="slidenum">
              <a:rPr lang="nl-BE" altLang="nl-BE"/>
              <a:pPr>
                <a:defRPr/>
              </a:pPr>
              <a:t>‹nr.›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293943535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8822267" y="274638"/>
            <a:ext cx="2736851" cy="5834062"/>
          </a:xfrm>
        </p:spPr>
        <p:txBody>
          <a:bodyPr vert="eaVert"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09467" cy="5834062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3B794E2-3265-4311-A581-A682AF09A951}" type="slidenum">
              <a:rPr lang="nl-BE" altLang="nl-BE"/>
              <a:pPr>
                <a:defRPr/>
              </a:pPr>
              <a:t>‹nr.›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78494549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  <a:endParaRPr lang="nl-BE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02641C6-3362-44EB-9381-4DBBDB6394E8}" type="slidenum">
              <a:rPr lang="nl-BE" altLang="nl-BE"/>
              <a:pPr>
                <a:defRPr/>
              </a:pPr>
              <a:t>‹nr.›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389795172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6057F25-915E-45B6-8234-59F2DCE09FAB}" type="slidenum">
              <a:rPr lang="nl-BE" altLang="nl-BE"/>
              <a:pPr>
                <a:defRPr/>
              </a:pPr>
              <a:t>‹nr.›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113060970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F33ED5-006D-4EA6-BE6F-EE4DF844E25A}" type="slidenum">
              <a:rPr lang="nl-BE" altLang="nl-BE"/>
              <a:pPr>
                <a:defRPr/>
              </a:pPr>
              <a:t>‹nr.›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227838901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609601" y="1600200"/>
            <a:ext cx="5372100" cy="4508500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184901" y="1600200"/>
            <a:ext cx="5374217" cy="4508500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3A10D2F-813B-4459-B1E4-E2077AAEDC2C}" type="slidenum">
              <a:rPr lang="nl-BE" altLang="nl-BE"/>
              <a:pPr>
                <a:defRPr/>
              </a:pPr>
              <a:t>‹nr.›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412509840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0CA6CF8-CD5B-44F8-8A56-5EBF8D7EED4B}" type="slidenum">
              <a:rPr lang="nl-BE" altLang="nl-BE"/>
              <a:pPr>
                <a:defRPr/>
              </a:pPr>
              <a:t>‹nr.›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226060678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896F3ED-8A3A-4876-91D0-2C3DB6ADF9FB}" type="slidenum">
              <a:rPr lang="nl-BE" altLang="nl-BE"/>
              <a:pPr>
                <a:defRPr/>
              </a:pPr>
              <a:t>‹nr.›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271227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609601" y="1600200"/>
            <a:ext cx="5372100" cy="4508500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184901" y="1600200"/>
            <a:ext cx="5374217" cy="4508500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DB193D8-8301-47D0-9DFC-840732B2C53C}" type="slidenum">
              <a:rPr lang="nl-BE" altLang="nl-BE"/>
              <a:pPr>
                <a:defRPr/>
              </a:pPr>
              <a:t>‹nr.›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142184035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27CCF4-9B48-4A6B-90AD-BA346BBABFBA}" type="slidenum">
              <a:rPr lang="nl-BE" altLang="nl-BE"/>
              <a:pPr>
                <a:defRPr/>
              </a:pPr>
              <a:t>‹nr.›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76723755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664CDA-E6A1-4A09-BCD1-62C6ADD3004C}" type="slidenum">
              <a:rPr lang="nl-BE" altLang="nl-BE"/>
              <a:pPr>
                <a:defRPr/>
              </a:pPr>
              <a:t>‹nr.›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197567015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nl-BE" noProof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47FF925-BC6E-427A-85D8-B29A85A9A85E}" type="slidenum">
              <a:rPr lang="nl-BE" altLang="nl-BE"/>
              <a:pPr>
                <a:defRPr/>
              </a:pPr>
              <a:t>‹nr.›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152656416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BD4A3F0-434A-4985-AA5A-0F6BFF828096}" type="slidenum">
              <a:rPr lang="nl-BE" altLang="nl-BE"/>
              <a:pPr>
                <a:defRPr/>
              </a:pPr>
              <a:t>‹nr.›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290992657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8822267" y="274638"/>
            <a:ext cx="2736851" cy="5834062"/>
          </a:xfrm>
        </p:spPr>
        <p:txBody>
          <a:bodyPr vert="eaVert"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09467" cy="5834062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7DE57BB-89F5-4799-BECC-B082A3F676B0}" type="slidenum">
              <a:rPr lang="nl-BE" altLang="nl-BE"/>
              <a:pPr>
                <a:defRPr/>
              </a:pPr>
              <a:t>‹nr.›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121307735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  <a:endParaRPr lang="nl-BE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99A4BDA-D549-42C7-80F6-0DC141078FC4}" type="slidenum">
              <a:rPr lang="nl-BE" altLang="nl-BE"/>
              <a:pPr>
                <a:defRPr/>
              </a:pPr>
              <a:t>‹nr.›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70830339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758ADC5-0EF9-4F1B-85C8-BBF365A258B4}" type="slidenum">
              <a:rPr lang="nl-BE" altLang="nl-BE"/>
              <a:pPr>
                <a:defRPr/>
              </a:pPr>
              <a:t>‹nr.›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31858425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6B8B40A-62CC-47B0-AD1E-12D3D3AC8529}" type="slidenum">
              <a:rPr lang="nl-BE" altLang="nl-BE"/>
              <a:pPr>
                <a:defRPr/>
              </a:pPr>
              <a:t>‹nr.›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238565537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609601" y="1600200"/>
            <a:ext cx="5372100" cy="4508500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184901" y="1600200"/>
            <a:ext cx="5374217" cy="4508500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BA149D2-0AA2-4770-95CB-F1FC1A49D1F1}" type="slidenum">
              <a:rPr lang="nl-BE" altLang="nl-BE"/>
              <a:pPr>
                <a:defRPr/>
              </a:pPr>
              <a:t>‹nr.›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29228675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B5ED45-DC7B-45DC-BD67-17E06A071323}" type="slidenum">
              <a:rPr lang="nl-BE" altLang="nl-BE"/>
              <a:pPr>
                <a:defRPr/>
              </a:pPr>
              <a:t>‹nr.›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14118562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41D36D1-5F50-40D1-B62A-27F337082708}" type="slidenum">
              <a:rPr lang="nl-BE" altLang="nl-BE"/>
              <a:pPr>
                <a:defRPr/>
              </a:pPr>
              <a:t>‹nr.›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113468020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6F03784-E1F1-4337-89E9-AB9AE17CA4DD}" type="slidenum">
              <a:rPr lang="nl-BE" altLang="nl-BE"/>
              <a:pPr>
                <a:defRPr/>
              </a:pPr>
              <a:t>‹nr.›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185185456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7C80B63-908B-48CD-A961-CFC44FD541B4}" type="slidenum">
              <a:rPr lang="nl-BE" altLang="nl-BE"/>
              <a:pPr>
                <a:defRPr/>
              </a:pPr>
              <a:t>‹nr.›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114075890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411C226-502D-42C1-98E4-DABF5D7FACDA}" type="slidenum">
              <a:rPr lang="nl-BE" altLang="nl-BE"/>
              <a:pPr>
                <a:defRPr/>
              </a:pPr>
              <a:t>‹nr.›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15839796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nl-BE" noProof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C452FA0-3B8F-4365-8E4B-4CE51EE25595}" type="slidenum">
              <a:rPr lang="nl-BE" altLang="nl-BE"/>
              <a:pPr>
                <a:defRPr/>
              </a:pPr>
              <a:t>‹nr.›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3937020931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AB25FE1-E3A1-48FC-8FA5-5541F304D7D4}" type="slidenum">
              <a:rPr lang="nl-BE" altLang="nl-BE"/>
              <a:pPr>
                <a:defRPr/>
              </a:pPr>
              <a:t>‹nr.›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17112788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8822267" y="274638"/>
            <a:ext cx="2736851" cy="5834062"/>
          </a:xfrm>
        </p:spPr>
        <p:txBody>
          <a:bodyPr vert="eaVert"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09467" cy="5834062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F31571D-5110-4CFC-A7C9-7348073F188B}" type="slidenum">
              <a:rPr lang="nl-BE" altLang="nl-BE"/>
              <a:pPr>
                <a:defRPr/>
              </a:pPr>
              <a:t>‹nr.›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2491756845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89444307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5955877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545548352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609601" y="1600200"/>
            <a:ext cx="5372100" cy="4508500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184901" y="1600200"/>
            <a:ext cx="5374217" cy="4508500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100353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8B3B848-5425-4E5F-BB75-A98D31188967}" type="slidenum">
              <a:rPr lang="nl-BE" altLang="nl-BE"/>
              <a:pPr>
                <a:defRPr/>
              </a:pPr>
              <a:t>‹nr.›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3607800053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51424804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15748965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09747043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201205536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nl-BE" noProof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4029442033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8847975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8822267" y="274638"/>
            <a:ext cx="2736851" cy="5834062"/>
          </a:xfrm>
        </p:spPr>
        <p:txBody>
          <a:bodyPr vert="eaVert"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09467" cy="5834062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08566640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  <a:endParaRPr lang="nl-BE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altLang="nl-BE"/>
              <a:t>© </a:t>
            </a:r>
            <a:r>
              <a:rPr lang="nl-NL" altLang="nl-BE" b="1"/>
              <a:t>artesis</a:t>
            </a:r>
            <a:r>
              <a:rPr lang="nl-NL" altLang="nl-BE"/>
              <a:t> 2008 | </a:t>
            </a:r>
            <a:fld id="{A7F134D7-6893-453D-9D19-270D95EA55B2}" type="slidenum">
              <a:rPr lang="nl-NL" altLang="nl-BE"/>
              <a:pPr>
                <a:defRPr/>
              </a:pPr>
              <a:t>‹nr.›</a:t>
            </a:fld>
            <a:endParaRPr lang="nl-NL" altLang="nl-BE"/>
          </a:p>
        </p:txBody>
      </p:sp>
    </p:spTree>
    <p:extLst>
      <p:ext uri="{BB962C8B-B14F-4D97-AF65-F5344CB8AC3E}">
        <p14:creationId xmlns:p14="http://schemas.microsoft.com/office/powerpoint/2010/main" val="891599727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altLang="nl-BE"/>
              <a:t>© </a:t>
            </a:r>
            <a:r>
              <a:rPr lang="nl-NL" altLang="nl-BE" b="1"/>
              <a:t>artesis</a:t>
            </a:r>
            <a:r>
              <a:rPr lang="nl-NL" altLang="nl-BE"/>
              <a:t> 2008 | </a:t>
            </a:r>
            <a:fld id="{04C65087-7AAE-4C17-930C-4C6B8FB5CB9F}" type="slidenum">
              <a:rPr lang="nl-NL" altLang="nl-BE"/>
              <a:pPr>
                <a:defRPr/>
              </a:pPr>
              <a:t>‹nr.›</a:t>
            </a:fld>
            <a:endParaRPr lang="nl-NL" altLang="nl-BE"/>
          </a:p>
        </p:txBody>
      </p:sp>
    </p:spTree>
    <p:extLst>
      <p:ext uri="{BB962C8B-B14F-4D97-AF65-F5344CB8AC3E}">
        <p14:creationId xmlns:p14="http://schemas.microsoft.com/office/powerpoint/2010/main" val="395809175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altLang="nl-BE"/>
              <a:t>© </a:t>
            </a:r>
            <a:r>
              <a:rPr lang="nl-NL" altLang="nl-BE" b="1"/>
              <a:t>artesis</a:t>
            </a:r>
            <a:r>
              <a:rPr lang="nl-NL" altLang="nl-BE"/>
              <a:t> 2008 | </a:t>
            </a:r>
            <a:fld id="{C147625A-BB4B-4BC1-811C-29470EB029E7}" type="slidenum">
              <a:rPr lang="nl-NL" altLang="nl-BE"/>
              <a:pPr>
                <a:defRPr/>
              </a:pPr>
              <a:t>‹nr.›</a:t>
            </a:fld>
            <a:endParaRPr lang="nl-NL" altLang="nl-BE"/>
          </a:p>
        </p:txBody>
      </p:sp>
    </p:spTree>
    <p:extLst>
      <p:ext uri="{BB962C8B-B14F-4D97-AF65-F5344CB8AC3E}">
        <p14:creationId xmlns:p14="http://schemas.microsoft.com/office/powerpoint/2010/main" val="11463084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FA3833F-5762-46E7-B2B0-497F89FE5E55}" type="slidenum">
              <a:rPr lang="nl-BE" altLang="nl-BE"/>
              <a:pPr>
                <a:defRPr/>
              </a:pPr>
              <a:t>‹nr.›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426481152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609601" y="1600200"/>
            <a:ext cx="5372100" cy="4508500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184901" y="1600200"/>
            <a:ext cx="5374217" cy="4508500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altLang="nl-BE"/>
              <a:t>© </a:t>
            </a:r>
            <a:r>
              <a:rPr lang="nl-NL" altLang="nl-BE" b="1"/>
              <a:t>artesis</a:t>
            </a:r>
            <a:r>
              <a:rPr lang="nl-NL" altLang="nl-BE"/>
              <a:t> 2008 | </a:t>
            </a:r>
            <a:fld id="{26F493E1-73DB-4A91-AC19-983AED766B94}" type="slidenum">
              <a:rPr lang="nl-NL" altLang="nl-BE"/>
              <a:pPr>
                <a:defRPr/>
              </a:pPr>
              <a:t>‹nr.›</a:t>
            </a:fld>
            <a:endParaRPr lang="nl-NL" altLang="nl-BE"/>
          </a:p>
        </p:txBody>
      </p:sp>
    </p:spTree>
    <p:extLst>
      <p:ext uri="{BB962C8B-B14F-4D97-AF65-F5344CB8AC3E}">
        <p14:creationId xmlns:p14="http://schemas.microsoft.com/office/powerpoint/2010/main" val="1235249959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7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altLang="nl-BE"/>
              <a:t>© </a:t>
            </a:r>
            <a:r>
              <a:rPr lang="nl-NL" altLang="nl-BE" b="1"/>
              <a:t>artesis</a:t>
            </a:r>
            <a:r>
              <a:rPr lang="nl-NL" altLang="nl-BE"/>
              <a:t> 2008 | </a:t>
            </a:r>
            <a:fld id="{7954B617-B57B-4399-B263-765C3122DDDF}" type="slidenum">
              <a:rPr lang="nl-NL" altLang="nl-BE"/>
              <a:pPr>
                <a:defRPr/>
              </a:pPr>
              <a:t>‹nr.›</a:t>
            </a:fld>
            <a:endParaRPr lang="nl-NL" altLang="nl-BE"/>
          </a:p>
        </p:txBody>
      </p:sp>
    </p:spTree>
    <p:extLst>
      <p:ext uri="{BB962C8B-B14F-4D97-AF65-F5344CB8AC3E}">
        <p14:creationId xmlns:p14="http://schemas.microsoft.com/office/powerpoint/2010/main" val="2926268898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altLang="nl-BE"/>
              <a:t>© </a:t>
            </a:r>
            <a:r>
              <a:rPr lang="nl-NL" altLang="nl-BE" b="1"/>
              <a:t>artesis</a:t>
            </a:r>
            <a:r>
              <a:rPr lang="nl-NL" altLang="nl-BE"/>
              <a:t> 2008 | </a:t>
            </a:r>
            <a:fld id="{1F6FBF66-B2EC-44D6-B761-A9ED774E2024}" type="slidenum">
              <a:rPr lang="nl-NL" altLang="nl-BE"/>
              <a:pPr>
                <a:defRPr/>
              </a:pPr>
              <a:t>‹nr.›</a:t>
            </a:fld>
            <a:endParaRPr lang="nl-NL" altLang="nl-BE"/>
          </a:p>
        </p:txBody>
      </p:sp>
    </p:spTree>
    <p:extLst>
      <p:ext uri="{BB962C8B-B14F-4D97-AF65-F5344CB8AC3E}">
        <p14:creationId xmlns:p14="http://schemas.microsoft.com/office/powerpoint/2010/main" val="2882343361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altLang="nl-BE"/>
              <a:t>© </a:t>
            </a:r>
            <a:r>
              <a:rPr lang="nl-NL" altLang="nl-BE" b="1"/>
              <a:t>artesis</a:t>
            </a:r>
            <a:r>
              <a:rPr lang="nl-NL" altLang="nl-BE"/>
              <a:t> 2008 | </a:t>
            </a:r>
            <a:fld id="{FA66DC51-1E13-4967-9E1D-CBEB82259E9C}" type="slidenum">
              <a:rPr lang="nl-NL" altLang="nl-BE"/>
              <a:pPr>
                <a:defRPr/>
              </a:pPr>
              <a:t>‹nr.›</a:t>
            </a:fld>
            <a:endParaRPr lang="nl-NL" altLang="nl-BE"/>
          </a:p>
        </p:txBody>
      </p:sp>
    </p:spTree>
    <p:extLst>
      <p:ext uri="{BB962C8B-B14F-4D97-AF65-F5344CB8AC3E}">
        <p14:creationId xmlns:p14="http://schemas.microsoft.com/office/powerpoint/2010/main" val="1194833177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altLang="nl-BE"/>
              <a:t>© </a:t>
            </a:r>
            <a:r>
              <a:rPr lang="nl-NL" altLang="nl-BE" b="1"/>
              <a:t>artesis</a:t>
            </a:r>
            <a:r>
              <a:rPr lang="nl-NL" altLang="nl-BE"/>
              <a:t> 2008 | </a:t>
            </a:r>
            <a:fld id="{57D1594D-3F8A-4958-899E-2294B411C6F5}" type="slidenum">
              <a:rPr lang="nl-NL" altLang="nl-BE"/>
              <a:pPr>
                <a:defRPr/>
              </a:pPr>
              <a:t>‹nr.›</a:t>
            </a:fld>
            <a:endParaRPr lang="nl-NL" altLang="nl-BE"/>
          </a:p>
        </p:txBody>
      </p:sp>
    </p:spTree>
    <p:extLst>
      <p:ext uri="{BB962C8B-B14F-4D97-AF65-F5344CB8AC3E}">
        <p14:creationId xmlns:p14="http://schemas.microsoft.com/office/powerpoint/2010/main" val="716564582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nl-BE" noProof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altLang="nl-BE"/>
              <a:t>© </a:t>
            </a:r>
            <a:r>
              <a:rPr lang="nl-NL" altLang="nl-BE" b="1"/>
              <a:t>artesis</a:t>
            </a:r>
            <a:r>
              <a:rPr lang="nl-NL" altLang="nl-BE"/>
              <a:t> 2008 | </a:t>
            </a:r>
            <a:fld id="{D7C3792D-60EC-43CD-9CC2-70E08954818B}" type="slidenum">
              <a:rPr lang="nl-NL" altLang="nl-BE"/>
              <a:pPr>
                <a:defRPr/>
              </a:pPr>
              <a:t>‹nr.›</a:t>
            </a:fld>
            <a:endParaRPr lang="nl-NL" altLang="nl-BE"/>
          </a:p>
        </p:txBody>
      </p:sp>
    </p:spTree>
    <p:extLst>
      <p:ext uri="{BB962C8B-B14F-4D97-AF65-F5344CB8AC3E}">
        <p14:creationId xmlns:p14="http://schemas.microsoft.com/office/powerpoint/2010/main" val="3248789930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altLang="nl-BE"/>
              <a:t>© </a:t>
            </a:r>
            <a:r>
              <a:rPr lang="nl-NL" altLang="nl-BE" b="1"/>
              <a:t>artesis</a:t>
            </a:r>
            <a:r>
              <a:rPr lang="nl-NL" altLang="nl-BE"/>
              <a:t> 2008 | </a:t>
            </a:r>
            <a:fld id="{41F62240-EE61-48A7-A90D-5C1A326065E6}" type="slidenum">
              <a:rPr lang="nl-NL" altLang="nl-BE"/>
              <a:pPr>
                <a:defRPr/>
              </a:pPr>
              <a:t>‹nr.›</a:t>
            </a:fld>
            <a:endParaRPr lang="nl-NL" altLang="nl-BE"/>
          </a:p>
        </p:txBody>
      </p:sp>
    </p:spTree>
    <p:extLst>
      <p:ext uri="{BB962C8B-B14F-4D97-AF65-F5344CB8AC3E}">
        <p14:creationId xmlns:p14="http://schemas.microsoft.com/office/powerpoint/2010/main" val="3571938368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8822267" y="274638"/>
            <a:ext cx="2736851" cy="5834062"/>
          </a:xfrm>
        </p:spPr>
        <p:txBody>
          <a:bodyPr vert="eaVert"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09467" cy="5834062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altLang="nl-BE"/>
              <a:t>© </a:t>
            </a:r>
            <a:r>
              <a:rPr lang="nl-NL" altLang="nl-BE" b="1"/>
              <a:t>artesis</a:t>
            </a:r>
            <a:r>
              <a:rPr lang="nl-NL" altLang="nl-BE"/>
              <a:t> 2008 | </a:t>
            </a:r>
            <a:fld id="{E9E4DCF0-D8C7-43AD-8B52-A1CD258F62CB}" type="slidenum">
              <a:rPr lang="nl-NL" altLang="nl-BE"/>
              <a:pPr>
                <a:defRPr/>
              </a:pPr>
              <a:t>‹nr.›</a:t>
            </a:fld>
            <a:endParaRPr lang="nl-NL" altLang="nl-BE"/>
          </a:p>
        </p:txBody>
      </p:sp>
    </p:spTree>
    <p:extLst>
      <p:ext uri="{BB962C8B-B14F-4D97-AF65-F5344CB8AC3E}">
        <p14:creationId xmlns:p14="http://schemas.microsoft.com/office/powerpoint/2010/main" val="4107815961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7DFBAEB1-7534-314E-A9EF-59F46B2F58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825" b="11825"/>
          <a:stretch/>
        </p:blipFill>
        <p:spPr>
          <a:xfrm>
            <a:off x="-2" y="2"/>
            <a:ext cx="12192003" cy="6857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38005" y="1116281"/>
            <a:ext cx="7429995" cy="1707677"/>
          </a:xfrm>
        </p:spPr>
        <p:txBody>
          <a:bodyPr anchor="b" anchorCtr="0"/>
          <a:lstStyle>
            <a:lvl1pPr algn="l">
              <a:defRPr sz="5333"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8005" y="3029798"/>
            <a:ext cx="7429995" cy="916523"/>
          </a:xfrm>
        </p:spPr>
        <p:txBody>
          <a:bodyPr>
            <a:no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pic>
        <p:nvPicPr>
          <p:cNvPr id="11" name="Afbeelding 10">
            <a:extLst>
              <a:ext uri="{FF2B5EF4-FFF2-40B4-BE49-F238E27FC236}">
                <a16:creationId xmlns:a16="http://schemas.microsoft.com/office/drawing/2014/main" id="{84E20D0F-AC40-FD43-8BCE-462FDF3ABD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3752" y="3141682"/>
            <a:ext cx="4148447" cy="3716317"/>
          </a:xfrm>
          <a:prstGeom prst="rect">
            <a:avLst/>
          </a:prstGeom>
        </p:spPr>
      </p:pic>
      <p:pic>
        <p:nvPicPr>
          <p:cNvPr id="13" name="Afbeelding 12" descr="Afbeelding met tekening&#10;&#10;Automatisch gegenereerde beschrijving">
            <a:extLst>
              <a:ext uri="{FF2B5EF4-FFF2-40B4-BE49-F238E27FC236}">
                <a16:creationId xmlns:a16="http://schemas.microsoft.com/office/drawing/2014/main" id="{D8123E29-3FEF-F448-9714-34CF79BE82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36331" y="5986559"/>
            <a:ext cx="795452" cy="36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179991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928F1-0076-4340-BE68-1AED3FC6F9FC}" type="datetime1">
              <a:rPr lang="nl-BE" smtClean="0"/>
              <a:t>12/05/2022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nl-BE"/>
              <a:t>Powerpointsjabloon AP</a:t>
            </a:r>
            <a:endParaRPr lang="nl-B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2375DD2-EDD6-4384-9075-195C7A18A2DE}" type="slidenum">
              <a:rPr lang="nl-BE" altLang="nl-BE" smtClean="0"/>
              <a:pPr>
                <a:defRPr/>
              </a:pPr>
              <a:t>‹nr.›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18175576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06F246F-A248-44A7-953B-32CA8FBDD8F4}" type="slidenum">
              <a:rPr lang="nl-BE" altLang="nl-BE"/>
              <a:pPr>
                <a:defRPr/>
              </a:pPr>
              <a:t>‹nr.›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3300519633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>
            <a:extLst>
              <a:ext uri="{FF2B5EF4-FFF2-40B4-BE49-F238E27FC236}">
                <a16:creationId xmlns:a16="http://schemas.microsoft.com/office/drawing/2014/main" id="{BC2470E5-3757-7D42-9FC4-F6ECDE9AE5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825" b="11825"/>
          <a:stretch/>
        </p:blipFill>
        <p:spPr>
          <a:xfrm>
            <a:off x="-2" y="2"/>
            <a:ext cx="12192003" cy="6857999"/>
          </a:xfrm>
          <a:prstGeom prst="rect">
            <a:avLst/>
          </a:prstGeom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01D7CB96-9E3F-084B-9130-4BB4FEB95F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3141683"/>
            <a:ext cx="4148447" cy="3716317"/>
          </a:xfrm>
          <a:prstGeom prst="rect">
            <a:avLst/>
          </a:prstGeom>
        </p:spPr>
      </p:pic>
      <p:pic>
        <p:nvPicPr>
          <p:cNvPr id="12" name="Afbeelding 11" descr="Afbeelding met tekening&#10;&#10;Automatisch gegenereerde beschrijving">
            <a:extLst>
              <a:ext uri="{FF2B5EF4-FFF2-40B4-BE49-F238E27FC236}">
                <a16:creationId xmlns:a16="http://schemas.microsoft.com/office/drawing/2014/main" id="{0E25DA74-6D2C-8E40-96B9-E43883B2DF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36331" y="5986559"/>
            <a:ext cx="795452" cy="3651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22172" y="870857"/>
            <a:ext cx="7436435" cy="1953955"/>
          </a:xfrm>
        </p:spPr>
        <p:txBody>
          <a:bodyPr anchor="b"/>
          <a:lstStyle>
            <a:lvl1pPr>
              <a:defRPr sz="5333"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22170" y="3032902"/>
            <a:ext cx="7436435" cy="981809"/>
          </a:xfrm>
        </p:spPr>
        <p:txBody>
          <a:bodyPr>
            <a:noAutofit/>
          </a:bodyPr>
          <a:lstStyle>
            <a:lvl1pPr marL="0" indent="0">
              <a:buNone/>
              <a:defRPr sz="32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58607" y="6356351"/>
            <a:ext cx="1085603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233EB475-207A-42AC-B003-4DC4538CF5AB}" type="slidenum">
              <a:rPr lang="nl-BE" altLang="nl-BE" smtClean="0"/>
              <a:pPr>
                <a:defRPr/>
              </a:pPr>
              <a:t>‹nr.›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223722606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253331"/>
            <a:ext cx="5181600" cy="435133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253331"/>
            <a:ext cx="5181600" cy="435133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9CC72B-8EDA-AA4C-8AC1-32906747DF83}" type="datetime1">
              <a:rPr lang="nl-BE" smtClean="0"/>
              <a:t>12/05/2022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nl-BE"/>
              <a:t>Powerpointsjabloon AP</a:t>
            </a:r>
            <a:endParaRPr lang="nl-B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CBB9739-6CF1-441F-AFB8-DBB847B11BDF}" type="slidenum">
              <a:rPr lang="nl-BE" altLang="nl-BE" smtClean="0"/>
              <a:pPr>
                <a:defRPr/>
              </a:pPr>
              <a:t>‹nr.›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829820319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543857"/>
            <a:ext cx="10515600" cy="600735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256067"/>
            <a:ext cx="5157787" cy="823912"/>
          </a:xfrm>
        </p:spPr>
        <p:txBody>
          <a:bodyPr anchor="t" anchorCtr="0">
            <a:noAutofit/>
          </a:bodyPr>
          <a:lstStyle>
            <a:lvl1pPr marL="0" indent="0">
              <a:buNone/>
              <a:defRPr sz="3200" b="0">
                <a:solidFill>
                  <a:srgbClr val="AD0F0A"/>
                </a:solidFill>
                <a:latin typeface="Century Gothic" panose="020B0502020202020204" pitchFamily="34" charset="0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394597"/>
            <a:ext cx="5157787" cy="347871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256067"/>
            <a:ext cx="5183188" cy="823912"/>
          </a:xfrm>
        </p:spPr>
        <p:txBody>
          <a:bodyPr anchor="t" anchorCtr="0">
            <a:noAutofit/>
          </a:bodyPr>
          <a:lstStyle>
            <a:lvl1pPr marL="0" indent="0">
              <a:buNone/>
              <a:defRPr sz="3200" b="0">
                <a:solidFill>
                  <a:srgbClr val="AD0F0A"/>
                </a:solidFill>
                <a:latin typeface="Century Gothic" panose="020B0502020202020204" pitchFamily="34" charset="0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394597"/>
            <a:ext cx="5183188" cy="347871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C0E4C-D4EE-5342-8043-CB553A79C6F9}" type="datetime1">
              <a:rPr lang="nl-BE" smtClean="0"/>
              <a:t>12/05/2022</a:t>
            </a:fld>
            <a:endParaRPr lang="nl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nl-BE"/>
              <a:t>Powerpointsjabloon AP</a:t>
            </a:r>
            <a:endParaRPr lang="nl-BE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E76DEF-9D3A-475E-AAE8-5EA7CC0C21D6}" type="slidenum">
              <a:rPr lang="nl-BE" altLang="nl-BE" smtClean="0"/>
              <a:pPr>
                <a:defRPr/>
              </a:pPr>
              <a:t>‹nr.›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1676920605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9D586-114A-B749-8320-F972FC7433EF}" type="datetime1">
              <a:rPr lang="nl-BE" smtClean="0"/>
              <a:t>12/05/2022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nl-BE"/>
              <a:t>Powerpointsjabloon AP</a:t>
            </a:r>
            <a:endParaRPr lang="nl-B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6286456-5268-4474-A4B6-E87FCBB81B3A}" type="slidenum">
              <a:rPr lang="nl-BE" altLang="nl-BE" smtClean="0"/>
              <a:pPr>
                <a:defRPr/>
              </a:pPr>
              <a:t>‹nr.›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2768936655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73B369-DF3D-5943-8EF7-559AB855FF21}" type="datetime1">
              <a:rPr lang="nl-BE" smtClean="0"/>
              <a:t>12/05/2022</a:t>
            </a:fld>
            <a:endParaRPr lang="nl-B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nl-BE"/>
              <a:t>Powerpointsjabloon AP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091FA8-0F09-486F-8694-37C8C99D7D29}" type="slidenum">
              <a:rPr lang="nl-BE" altLang="nl-BE" smtClean="0"/>
              <a:pPr>
                <a:defRPr/>
              </a:pPr>
              <a:t>‹nr.›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3051098037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543856"/>
            <a:ext cx="3932237" cy="1026181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543857"/>
            <a:ext cx="6172200" cy="5317195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>
              <a:defRPr sz="32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1639892"/>
            <a:ext cx="3932237" cy="4229097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EEAE3C-AC47-4A42-A90F-7574D2B5A3F0}" type="datetime1">
              <a:rPr lang="nl-BE" smtClean="0"/>
              <a:t>12/05/2022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nl-BE"/>
              <a:t>Powerpointsjabloon AP</a:t>
            </a:r>
            <a:endParaRPr lang="nl-B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A0898E0-5AD2-4D15-867E-8A07D84E9C2E}" type="slidenum">
              <a:rPr lang="nl-BE" altLang="nl-BE" smtClean="0"/>
              <a:pPr>
                <a:defRPr/>
              </a:pPr>
              <a:t>‹nr.›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1619607719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543857"/>
            <a:ext cx="3932237" cy="936601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543857"/>
            <a:ext cx="6172200" cy="5317195"/>
          </a:xfrm>
        </p:spPr>
        <p:txBody>
          <a:bodyPr anchor="t">
            <a:normAutofit/>
          </a:bodyPr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1646713"/>
            <a:ext cx="3932237" cy="422227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6BD4B-993E-3647-BCB5-747E410A6168}" type="datetime1">
              <a:rPr lang="nl-BE" smtClean="0"/>
              <a:t>12/05/2022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nl-BE"/>
              <a:t>Powerpointsjabloon AP</a:t>
            </a:r>
            <a:endParaRPr lang="nl-B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7A5215-E5EE-467F-9274-8F7C628FF8D9}" type="slidenum">
              <a:rPr lang="nl-BE" altLang="nl-BE" smtClean="0"/>
              <a:pPr>
                <a:defRPr/>
              </a:pPr>
              <a:t>‹nr.›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23070081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nl-BE" noProof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18F1816-718C-4CDC-B4CF-5141D2E38EBC}" type="slidenum">
              <a:rPr lang="nl-BE" altLang="nl-BE"/>
              <a:pPr>
                <a:defRPr/>
              </a:pPr>
              <a:t>‹nr.›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34758149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image" Target="../media/image3.jpeg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image" Target="../media/image3.jpeg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13" Type="http://schemas.openxmlformats.org/officeDocument/2006/relationships/image" Target="../media/image4.jpeg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.xml"/><Relationship Id="rId3" Type="http://schemas.openxmlformats.org/officeDocument/2006/relationships/slideLayout" Target="../slideLayouts/slideLayout69.xml"/><Relationship Id="rId7" Type="http://schemas.openxmlformats.org/officeDocument/2006/relationships/slideLayout" Target="../slideLayouts/slideLayout73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8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76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5.xml"/><Relationship Id="rId3" Type="http://schemas.openxmlformats.org/officeDocument/2006/relationships/slideLayout" Target="../slideLayouts/slideLayout80.xml"/><Relationship Id="rId7" Type="http://schemas.openxmlformats.org/officeDocument/2006/relationships/slideLayout" Target="../slideLayouts/slideLayout84.xml"/><Relationship Id="rId2" Type="http://schemas.openxmlformats.org/officeDocument/2006/relationships/slideLayout" Target="../slideLayouts/slideLayout79.xml"/><Relationship Id="rId1" Type="http://schemas.openxmlformats.org/officeDocument/2006/relationships/slideLayout" Target="../slideLayouts/slideLayout78.xml"/><Relationship Id="rId6" Type="http://schemas.openxmlformats.org/officeDocument/2006/relationships/slideLayout" Target="../slideLayouts/slideLayout83.xml"/><Relationship Id="rId11" Type="http://schemas.openxmlformats.org/officeDocument/2006/relationships/image" Target="../media/image5.png"/><Relationship Id="rId5" Type="http://schemas.openxmlformats.org/officeDocument/2006/relationships/slideLayout" Target="../slideLayouts/slideLayout82.xml"/><Relationship Id="rId10" Type="http://schemas.openxmlformats.org/officeDocument/2006/relationships/theme" Target="../theme/theme8.xml"/><Relationship Id="rId4" Type="http://schemas.openxmlformats.org/officeDocument/2006/relationships/slideLayout" Target="../slideLayouts/slideLayout81.xml"/><Relationship Id="rId9" Type="http://schemas.openxmlformats.org/officeDocument/2006/relationships/slideLayout" Target="../slideLayouts/slideLayout8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9"/>
            <a:ext cx="10949517" cy="1125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nl-BE"/>
              <a:t>Click to edit the title text format</a:t>
            </a: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0"/>
            <a:ext cx="10949517" cy="4508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nl-BE"/>
              <a:t>Click to edit the outline text format</a:t>
            </a:r>
          </a:p>
          <a:p>
            <a:pPr lvl="1"/>
            <a:r>
              <a:rPr lang="en-GB" altLang="nl-BE"/>
              <a:t>Second Outline Level</a:t>
            </a:r>
          </a:p>
          <a:p>
            <a:pPr lvl="2"/>
            <a:r>
              <a:rPr lang="en-GB" altLang="nl-BE"/>
              <a:t>Third Outline Level</a:t>
            </a:r>
          </a:p>
          <a:p>
            <a:pPr lvl="3"/>
            <a:r>
              <a:rPr lang="en-GB" altLang="nl-BE"/>
              <a:t>Fourth Outline Level</a:t>
            </a:r>
          </a:p>
          <a:p>
            <a:pPr lvl="4"/>
            <a:r>
              <a:rPr lang="en-GB" altLang="nl-BE"/>
              <a:t>Fifth Outline Level</a:t>
            </a:r>
          </a:p>
          <a:p>
            <a:pPr lvl="4"/>
            <a:r>
              <a:rPr lang="en-GB" altLang="nl-BE"/>
              <a:t>Sixth Outline Level</a:t>
            </a:r>
          </a:p>
          <a:p>
            <a:pPr lvl="4"/>
            <a:r>
              <a:rPr lang="en-GB" altLang="nl-BE"/>
              <a:t>Seventh Outline Level</a:t>
            </a:r>
          </a:p>
          <a:p>
            <a:pPr lvl="4"/>
            <a:r>
              <a:rPr lang="en-GB" altLang="nl-BE"/>
              <a:t>Eighth Outline Level</a:t>
            </a:r>
          </a:p>
          <a:p>
            <a:pPr lvl="4"/>
            <a:r>
              <a:rPr lang="en-GB" altLang="nl-BE"/>
              <a:t>Ninth Outline Level</a:t>
            </a:r>
          </a:p>
        </p:txBody>
      </p:sp>
      <p:sp>
        <p:nvSpPr>
          <p:cNvPr id="1028" name="Text Box 3"/>
          <p:cNvSpPr txBox="1">
            <a:spLocks noChangeArrowheads="1"/>
          </p:cNvSpPr>
          <p:nvPr/>
        </p:nvSpPr>
        <p:spPr bwMode="auto">
          <a:xfrm>
            <a:off x="609600" y="6356350"/>
            <a:ext cx="2825751" cy="350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nl-BE" altLang="nl-BE"/>
          </a:p>
        </p:txBody>
      </p:sp>
      <p:sp>
        <p:nvSpPr>
          <p:cNvPr id="1029" name="Text Box 4"/>
          <p:cNvSpPr txBox="1">
            <a:spLocks noChangeArrowheads="1"/>
          </p:cNvSpPr>
          <p:nvPr/>
        </p:nvSpPr>
        <p:spPr bwMode="auto"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nl-BE" altLang="nl-BE"/>
          </a:p>
        </p:txBody>
      </p:sp>
      <p:sp>
        <p:nvSpPr>
          <p:cNvPr id="2" name="Rectangle 5"/>
          <p:cNvSpPr>
            <a:spLocks noGrp="1" noChangeArrowheads="1"/>
          </p:cNvSpPr>
          <p:nvPr>
            <p:ph type="sldNum"/>
          </p:nvPr>
        </p:nvSpPr>
        <p:spPr bwMode="auto">
          <a:xfrm>
            <a:off x="8737600" y="6356351"/>
            <a:ext cx="2821517" cy="347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>
            <a:lvl1pPr>
              <a:buClrTx/>
              <a:buSzPct val="100000"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D9CDBE59-8928-494A-8E58-A40AD1F45461}" type="slidenum">
              <a:rPr lang="nl-BE" altLang="nl-BE"/>
              <a:pPr>
                <a:defRPr/>
              </a:pPr>
              <a:t>‹nr.›</a:t>
            </a:fld>
            <a:endParaRPr lang="nl-BE" altLang="nl-B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</p:sldLayoutIdLst>
  <p:hf hdr="0" ftr="0" dt="0"/>
  <p:txStyles>
    <p:titleStyle>
      <a:lvl1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 kern="1200">
          <a:solidFill>
            <a:srgbClr val="3F3F3F"/>
          </a:solidFill>
          <a:latin typeface="+mj-lt"/>
          <a:ea typeface="+mj-ea"/>
          <a:cs typeface="+mj-cs"/>
        </a:defRPr>
      </a:lvl1pPr>
      <a:lvl2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2pPr>
      <a:lvl3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3pPr>
      <a:lvl4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4pPr>
      <a:lvl5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5pPr>
      <a:lvl6pPr marL="25146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6pPr>
      <a:lvl7pPr marL="29718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7pPr>
      <a:lvl8pPr marL="34290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8pPr>
      <a:lvl9pPr marL="38862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9pPr>
    </p:titleStyle>
    <p:bodyStyle>
      <a:lvl1pPr marL="342900" indent="-342900" algn="l" defTabSz="449263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 kern="1200">
          <a:solidFill>
            <a:srgbClr val="3F3F3F"/>
          </a:solidFill>
          <a:latin typeface="+mn-lt"/>
          <a:ea typeface="+mn-ea"/>
          <a:cs typeface="+mn-cs"/>
        </a:defRPr>
      </a:lvl1pPr>
      <a:lvl2pPr marL="742950" indent="-285750" algn="l" defTabSz="449263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 kern="1200">
          <a:solidFill>
            <a:srgbClr val="3F3F3F"/>
          </a:solidFill>
          <a:latin typeface="+mn-lt"/>
          <a:ea typeface="+mn-ea"/>
          <a:cs typeface="+mn-cs"/>
        </a:defRPr>
      </a:lvl2pPr>
      <a:lvl3pPr marL="1143000" indent="-228600" algn="l" defTabSz="449263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 kern="1200">
          <a:solidFill>
            <a:srgbClr val="3F3F3F"/>
          </a:solidFill>
          <a:latin typeface="+mn-lt"/>
          <a:ea typeface="+mn-ea"/>
          <a:cs typeface="+mn-cs"/>
        </a:defRPr>
      </a:lvl3pPr>
      <a:lvl4pPr marL="16002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3F3F3F"/>
          </a:solidFill>
          <a:latin typeface="+mn-lt"/>
          <a:ea typeface="+mn-ea"/>
          <a:cs typeface="+mn-cs"/>
        </a:defRPr>
      </a:lvl4pPr>
      <a:lvl5pPr marL="20574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3F3F3F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1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8683" y="0"/>
            <a:ext cx="12240684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07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9"/>
            <a:ext cx="10949517" cy="1125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nl-BE"/>
              <a:t>Click to edit the title text format</a:t>
            </a:r>
          </a:p>
        </p:txBody>
      </p:sp>
      <p:sp>
        <p:nvSpPr>
          <p:cNvPr id="307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0"/>
            <a:ext cx="10949517" cy="4508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nl-BE"/>
              <a:t>Click to edit the outline text format</a:t>
            </a:r>
          </a:p>
          <a:p>
            <a:pPr lvl="1"/>
            <a:r>
              <a:rPr lang="en-GB" altLang="nl-BE"/>
              <a:t>Second Outline Level</a:t>
            </a:r>
          </a:p>
          <a:p>
            <a:pPr lvl="2"/>
            <a:r>
              <a:rPr lang="en-GB" altLang="nl-BE"/>
              <a:t>Third Outline Level</a:t>
            </a:r>
          </a:p>
          <a:p>
            <a:pPr lvl="3"/>
            <a:r>
              <a:rPr lang="en-GB" altLang="nl-BE"/>
              <a:t>Fourth Outline Level</a:t>
            </a:r>
          </a:p>
          <a:p>
            <a:pPr lvl="4"/>
            <a:r>
              <a:rPr lang="en-GB" altLang="nl-BE"/>
              <a:t>Fifth Outline Level</a:t>
            </a:r>
          </a:p>
          <a:p>
            <a:pPr lvl="4"/>
            <a:r>
              <a:rPr lang="en-GB" altLang="nl-BE"/>
              <a:t>Sixth Outline Level</a:t>
            </a:r>
          </a:p>
          <a:p>
            <a:pPr lvl="4"/>
            <a:r>
              <a:rPr lang="en-GB" altLang="nl-BE"/>
              <a:t>Seventh Outline Level</a:t>
            </a:r>
          </a:p>
          <a:p>
            <a:pPr lvl="4"/>
            <a:r>
              <a:rPr lang="en-GB" altLang="nl-BE"/>
              <a:t>Eighth Outline Level</a:t>
            </a:r>
          </a:p>
          <a:p>
            <a:pPr lvl="4"/>
            <a:r>
              <a:rPr lang="en-GB" altLang="nl-BE"/>
              <a:t>Ninth Outline Level</a:t>
            </a:r>
          </a:p>
        </p:txBody>
      </p:sp>
      <p:sp>
        <p:nvSpPr>
          <p:cNvPr id="2" name="Rectangle 4"/>
          <p:cNvSpPr>
            <a:spLocks noGrp="1" noChangeArrowheads="1"/>
          </p:cNvSpPr>
          <p:nvPr>
            <p:ph type="sldNum"/>
          </p:nvPr>
        </p:nvSpPr>
        <p:spPr bwMode="auto">
          <a:xfrm>
            <a:off x="9203267" y="6356351"/>
            <a:ext cx="2821517" cy="347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buClrTx/>
              <a:buSzPct val="100000"/>
              <a:buFontTx/>
              <a:buNone/>
              <a:tabLst>
                <a:tab pos="723900" algn="l"/>
                <a:tab pos="1447800" algn="l"/>
              </a:tabLst>
              <a:defRPr sz="1200">
                <a:solidFill>
                  <a:srgbClr val="FFFFFF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</a:lstStyle>
          <a:p>
            <a:pPr>
              <a:defRPr/>
            </a:pPr>
            <a:fld id="{77D17EF7-F924-4D83-B84C-2A0065D9ECE7}" type="slidenum">
              <a:rPr lang="nl-BE" altLang="nl-BE"/>
              <a:pPr>
                <a:defRPr/>
              </a:pPr>
              <a:t>‹nr.›</a:t>
            </a:fld>
            <a:endParaRPr lang="nl-BE" altLang="nl-B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</p:sldLayoutIdLst>
  <p:hf hdr="0" ftr="0" dt="0"/>
  <p:txStyles>
    <p:titleStyle>
      <a:lvl1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 kern="1200">
          <a:solidFill>
            <a:srgbClr val="3F3F3F"/>
          </a:solidFill>
          <a:latin typeface="+mj-lt"/>
          <a:ea typeface="+mj-ea"/>
          <a:cs typeface="+mj-cs"/>
        </a:defRPr>
      </a:lvl1pPr>
      <a:lvl2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2pPr>
      <a:lvl3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3pPr>
      <a:lvl4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4pPr>
      <a:lvl5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5pPr>
      <a:lvl6pPr marL="25146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6pPr>
      <a:lvl7pPr marL="29718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7pPr>
      <a:lvl8pPr marL="34290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8pPr>
      <a:lvl9pPr marL="38862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9pPr>
    </p:titleStyle>
    <p:bodyStyle>
      <a:lvl1pPr marL="342900" indent="-342900" algn="l" defTabSz="449263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 kern="1200">
          <a:solidFill>
            <a:srgbClr val="3F3F3F"/>
          </a:solidFill>
          <a:latin typeface="+mn-lt"/>
          <a:ea typeface="+mn-ea"/>
          <a:cs typeface="+mn-cs"/>
        </a:defRPr>
      </a:lvl1pPr>
      <a:lvl2pPr marL="742950" indent="-285750" algn="l" defTabSz="449263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 kern="1200">
          <a:solidFill>
            <a:srgbClr val="3F3F3F"/>
          </a:solidFill>
          <a:latin typeface="+mn-lt"/>
          <a:ea typeface="+mn-ea"/>
          <a:cs typeface="+mn-cs"/>
        </a:defRPr>
      </a:lvl2pPr>
      <a:lvl3pPr marL="1143000" indent="-228600" algn="l" defTabSz="449263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 kern="1200">
          <a:solidFill>
            <a:srgbClr val="3F3F3F"/>
          </a:solidFill>
          <a:latin typeface="+mn-lt"/>
          <a:ea typeface="+mn-ea"/>
          <a:cs typeface="+mn-cs"/>
        </a:defRPr>
      </a:lvl3pPr>
      <a:lvl4pPr marL="16002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3F3F3F"/>
          </a:solidFill>
          <a:latin typeface="+mn-lt"/>
          <a:ea typeface="+mn-ea"/>
          <a:cs typeface="+mn-cs"/>
        </a:defRPr>
      </a:lvl4pPr>
      <a:lvl5pPr marL="20574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3F3F3F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1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29" b="2888"/>
          <a:stretch>
            <a:fillRect/>
          </a:stretch>
        </p:blipFill>
        <p:spPr bwMode="auto">
          <a:xfrm>
            <a:off x="0" y="-11113"/>
            <a:ext cx="12192000" cy="68961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r="3429" b="2888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9"/>
            <a:ext cx="10949517" cy="1125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nl-BE"/>
              <a:t>Click to edit the title text format</a:t>
            </a:r>
          </a:p>
        </p:txBody>
      </p:sp>
      <p:sp>
        <p:nvSpPr>
          <p:cNvPr id="410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0"/>
            <a:ext cx="10949517" cy="4508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nl-BE"/>
              <a:t>Click to edit the outline text format</a:t>
            </a:r>
          </a:p>
          <a:p>
            <a:pPr lvl="1"/>
            <a:r>
              <a:rPr lang="en-GB" altLang="nl-BE"/>
              <a:t>Second Outline Level</a:t>
            </a:r>
          </a:p>
          <a:p>
            <a:pPr lvl="2"/>
            <a:r>
              <a:rPr lang="en-GB" altLang="nl-BE"/>
              <a:t>Third Outline Level</a:t>
            </a:r>
          </a:p>
          <a:p>
            <a:pPr lvl="3"/>
            <a:r>
              <a:rPr lang="en-GB" altLang="nl-BE"/>
              <a:t>Fourth Outline Level</a:t>
            </a:r>
          </a:p>
          <a:p>
            <a:pPr lvl="4"/>
            <a:r>
              <a:rPr lang="en-GB" altLang="nl-BE"/>
              <a:t>Fifth Outline Level</a:t>
            </a:r>
          </a:p>
          <a:p>
            <a:pPr lvl="4"/>
            <a:r>
              <a:rPr lang="en-GB" altLang="nl-BE"/>
              <a:t>Sixth Outline Level</a:t>
            </a:r>
          </a:p>
          <a:p>
            <a:pPr lvl="4"/>
            <a:r>
              <a:rPr lang="en-GB" altLang="nl-BE"/>
              <a:t>Seventh Outline Level</a:t>
            </a:r>
          </a:p>
          <a:p>
            <a:pPr lvl="4"/>
            <a:r>
              <a:rPr lang="en-GB" altLang="nl-BE"/>
              <a:t>Eighth Outline Level</a:t>
            </a:r>
          </a:p>
          <a:p>
            <a:pPr lvl="4"/>
            <a:r>
              <a:rPr lang="en-GB" altLang="nl-BE"/>
              <a:t>Ninth Outline Level</a:t>
            </a:r>
          </a:p>
        </p:txBody>
      </p:sp>
      <p:sp>
        <p:nvSpPr>
          <p:cNvPr id="2" name="Rectangle 4"/>
          <p:cNvSpPr>
            <a:spLocks noGrp="1" noChangeArrowheads="1"/>
          </p:cNvSpPr>
          <p:nvPr>
            <p:ph type="sldNum"/>
          </p:nvPr>
        </p:nvSpPr>
        <p:spPr bwMode="auto">
          <a:xfrm>
            <a:off x="9347200" y="6475413"/>
            <a:ext cx="2821517" cy="347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buClrTx/>
              <a:buSzPct val="100000"/>
              <a:buFontTx/>
              <a:buNone/>
              <a:tabLst>
                <a:tab pos="723900" algn="l"/>
                <a:tab pos="1447800" algn="l"/>
              </a:tabLst>
              <a:defRPr sz="1200">
                <a:solidFill>
                  <a:srgbClr val="929292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</a:lstStyle>
          <a:p>
            <a:pPr>
              <a:defRPr/>
            </a:pPr>
            <a:fld id="{6941AD34-42BB-498C-BF4C-E356AC1E8F2D}" type="slidenum">
              <a:rPr lang="nl-BE" altLang="nl-BE"/>
              <a:pPr>
                <a:defRPr/>
              </a:pPr>
              <a:t>‹nr.›</a:t>
            </a:fld>
            <a:endParaRPr lang="nl-BE" altLang="nl-B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hf hdr="0" ftr="0" dt="0"/>
  <p:txStyles>
    <p:titleStyle>
      <a:lvl1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 kern="1200">
          <a:solidFill>
            <a:srgbClr val="3F3F3F"/>
          </a:solidFill>
          <a:latin typeface="+mj-lt"/>
          <a:ea typeface="+mj-ea"/>
          <a:cs typeface="+mj-cs"/>
        </a:defRPr>
      </a:lvl1pPr>
      <a:lvl2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2pPr>
      <a:lvl3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3pPr>
      <a:lvl4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4pPr>
      <a:lvl5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5pPr>
      <a:lvl6pPr marL="25146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6pPr>
      <a:lvl7pPr marL="29718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7pPr>
      <a:lvl8pPr marL="34290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8pPr>
      <a:lvl9pPr marL="38862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9pPr>
    </p:titleStyle>
    <p:bodyStyle>
      <a:lvl1pPr marL="342900" indent="-342900" algn="l" defTabSz="449263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 kern="1200">
          <a:solidFill>
            <a:srgbClr val="3F3F3F"/>
          </a:solidFill>
          <a:latin typeface="+mn-lt"/>
          <a:ea typeface="+mn-ea"/>
          <a:cs typeface="+mn-cs"/>
        </a:defRPr>
      </a:lvl1pPr>
      <a:lvl2pPr marL="742950" indent="-285750" algn="l" defTabSz="449263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 kern="1200">
          <a:solidFill>
            <a:srgbClr val="3F3F3F"/>
          </a:solidFill>
          <a:latin typeface="+mn-lt"/>
          <a:ea typeface="+mn-ea"/>
          <a:cs typeface="+mn-cs"/>
        </a:defRPr>
      </a:lvl2pPr>
      <a:lvl3pPr marL="1143000" indent="-228600" algn="l" defTabSz="449263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 kern="1200">
          <a:solidFill>
            <a:srgbClr val="3F3F3F"/>
          </a:solidFill>
          <a:latin typeface="+mn-lt"/>
          <a:ea typeface="+mn-ea"/>
          <a:cs typeface="+mn-cs"/>
        </a:defRPr>
      </a:lvl3pPr>
      <a:lvl4pPr marL="16002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3F3F3F"/>
          </a:solidFill>
          <a:latin typeface="+mn-lt"/>
          <a:ea typeface="+mn-ea"/>
          <a:cs typeface="+mn-cs"/>
        </a:defRPr>
      </a:lvl4pPr>
      <a:lvl5pPr marL="20574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3F3F3F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1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9"/>
            <a:ext cx="10949517" cy="1125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nl-BE"/>
              <a:t>Click to edit the title text format</a:t>
            </a:r>
          </a:p>
        </p:txBody>
      </p:sp>
      <p:sp>
        <p:nvSpPr>
          <p:cNvPr id="614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0"/>
            <a:ext cx="10949517" cy="4508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nl-BE"/>
              <a:t>Click to edit the outline text format</a:t>
            </a:r>
          </a:p>
          <a:p>
            <a:pPr lvl="1"/>
            <a:r>
              <a:rPr lang="en-GB" altLang="nl-BE"/>
              <a:t>Second Outline Level</a:t>
            </a:r>
          </a:p>
          <a:p>
            <a:pPr lvl="2"/>
            <a:r>
              <a:rPr lang="en-GB" altLang="nl-BE"/>
              <a:t>Third Outline Level</a:t>
            </a:r>
          </a:p>
          <a:p>
            <a:pPr lvl="3"/>
            <a:r>
              <a:rPr lang="en-GB" altLang="nl-BE"/>
              <a:t>Fourth Outline Level</a:t>
            </a:r>
          </a:p>
          <a:p>
            <a:pPr lvl="4"/>
            <a:r>
              <a:rPr lang="en-GB" altLang="nl-BE"/>
              <a:t>Fifth Outline Level</a:t>
            </a:r>
          </a:p>
          <a:p>
            <a:pPr lvl="4"/>
            <a:r>
              <a:rPr lang="en-GB" altLang="nl-BE"/>
              <a:t>Sixth Outline Level</a:t>
            </a:r>
          </a:p>
          <a:p>
            <a:pPr lvl="4"/>
            <a:r>
              <a:rPr lang="en-GB" altLang="nl-BE"/>
              <a:t>Seventh Outline Level</a:t>
            </a:r>
          </a:p>
          <a:p>
            <a:pPr lvl="4"/>
            <a:r>
              <a:rPr lang="en-GB" altLang="nl-BE"/>
              <a:t>Eighth Outline Level</a:t>
            </a:r>
          </a:p>
          <a:p>
            <a:pPr lvl="4"/>
            <a:r>
              <a:rPr lang="en-GB" altLang="nl-BE"/>
              <a:t>Ninth Outline Level</a:t>
            </a:r>
          </a:p>
        </p:txBody>
      </p:sp>
      <p:sp>
        <p:nvSpPr>
          <p:cNvPr id="2" name="Rectangle 4"/>
          <p:cNvSpPr>
            <a:spLocks noGrp="1" noChangeArrowheads="1"/>
          </p:cNvSpPr>
          <p:nvPr>
            <p:ph type="sldNum"/>
          </p:nvPr>
        </p:nvSpPr>
        <p:spPr bwMode="auto">
          <a:xfrm>
            <a:off x="9347200" y="6475413"/>
            <a:ext cx="2821517" cy="347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buClrTx/>
              <a:buSzPct val="100000"/>
              <a:buFontTx/>
              <a:buNone/>
              <a:tabLst>
                <a:tab pos="723900" algn="l"/>
                <a:tab pos="1447800" algn="l"/>
              </a:tabLst>
              <a:defRPr sz="1200">
                <a:solidFill>
                  <a:srgbClr val="929292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</a:lstStyle>
          <a:p>
            <a:pPr>
              <a:defRPr/>
            </a:pPr>
            <a:fld id="{84E18816-9242-423E-90D3-D270AB2F83C1}" type="slidenum">
              <a:rPr lang="nl-BE" altLang="nl-BE"/>
              <a:pPr>
                <a:defRPr/>
              </a:pPr>
              <a:t>‹nr.›</a:t>
            </a:fld>
            <a:endParaRPr lang="nl-BE" altLang="nl-B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</p:sldLayoutIdLst>
  <p:hf hdr="0" ftr="0" dt="0"/>
  <p:txStyles>
    <p:titleStyle>
      <a:lvl1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 kern="1200">
          <a:solidFill>
            <a:srgbClr val="3F3F3F"/>
          </a:solidFill>
          <a:latin typeface="+mj-lt"/>
          <a:ea typeface="+mj-ea"/>
          <a:cs typeface="+mj-cs"/>
        </a:defRPr>
      </a:lvl1pPr>
      <a:lvl2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2pPr>
      <a:lvl3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3pPr>
      <a:lvl4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4pPr>
      <a:lvl5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5pPr>
      <a:lvl6pPr marL="25146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6pPr>
      <a:lvl7pPr marL="29718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7pPr>
      <a:lvl8pPr marL="34290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8pPr>
      <a:lvl9pPr marL="38862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9pPr>
    </p:titleStyle>
    <p:bodyStyle>
      <a:lvl1pPr marL="342900" indent="-342900" algn="l" defTabSz="449263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 kern="1200">
          <a:solidFill>
            <a:srgbClr val="3F3F3F"/>
          </a:solidFill>
          <a:latin typeface="+mn-lt"/>
          <a:ea typeface="+mn-ea"/>
          <a:cs typeface="+mn-cs"/>
        </a:defRPr>
      </a:lvl1pPr>
      <a:lvl2pPr marL="742950" indent="-285750" algn="l" defTabSz="449263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 kern="1200">
          <a:solidFill>
            <a:srgbClr val="3F3F3F"/>
          </a:solidFill>
          <a:latin typeface="+mn-lt"/>
          <a:ea typeface="+mn-ea"/>
          <a:cs typeface="+mn-cs"/>
        </a:defRPr>
      </a:lvl2pPr>
      <a:lvl3pPr marL="1143000" indent="-228600" algn="l" defTabSz="449263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 kern="1200">
          <a:solidFill>
            <a:srgbClr val="3F3F3F"/>
          </a:solidFill>
          <a:latin typeface="+mn-lt"/>
          <a:ea typeface="+mn-ea"/>
          <a:cs typeface="+mn-cs"/>
        </a:defRPr>
      </a:lvl3pPr>
      <a:lvl4pPr marL="16002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3F3F3F"/>
          </a:solidFill>
          <a:latin typeface="+mn-lt"/>
          <a:ea typeface="+mn-ea"/>
          <a:cs typeface="+mn-cs"/>
        </a:defRPr>
      </a:lvl4pPr>
      <a:lvl5pPr marL="20574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3F3F3F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1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7171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9"/>
            <a:ext cx="10949517" cy="1125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nl-BE"/>
              <a:t>Click to edit the title text format</a:t>
            </a:r>
          </a:p>
        </p:txBody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0"/>
            <a:ext cx="10949517" cy="4508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nl-BE"/>
              <a:t>Click to edit the outline text format</a:t>
            </a:r>
          </a:p>
          <a:p>
            <a:pPr lvl="1"/>
            <a:r>
              <a:rPr lang="en-GB" altLang="nl-BE"/>
              <a:t>Second Outline Level</a:t>
            </a:r>
          </a:p>
          <a:p>
            <a:pPr lvl="2"/>
            <a:r>
              <a:rPr lang="en-GB" altLang="nl-BE"/>
              <a:t>Third Outline Level</a:t>
            </a:r>
          </a:p>
          <a:p>
            <a:pPr lvl="3"/>
            <a:r>
              <a:rPr lang="en-GB" altLang="nl-BE"/>
              <a:t>Fourth Outline Level</a:t>
            </a:r>
          </a:p>
          <a:p>
            <a:pPr lvl="4"/>
            <a:r>
              <a:rPr lang="en-GB" altLang="nl-BE"/>
              <a:t>Fifth Outline Level</a:t>
            </a:r>
          </a:p>
          <a:p>
            <a:pPr lvl="4"/>
            <a:r>
              <a:rPr lang="en-GB" altLang="nl-BE"/>
              <a:t>Sixth Outline Level</a:t>
            </a:r>
          </a:p>
          <a:p>
            <a:pPr lvl="4"/>
            <a:r>
              <a:rPr lang="en-GB" altLang="nl-BE"/>
              <a:t>Seventh Outline Level</a:t>
            </a:r>
          </a:p>
          <a:p>
            <a:pPr lvl="4"/>
            <a:r>
              <a:rPr lang="en-GB" altLang="nl-BE"/>
              <a:t>Eighth Outline Level</a:t>
            </a:r>
          </a:p>
          <a:p>
            <a:pPr lvl="4"/>
            <a:r>
              <a:rPr lang="en-GB" altLang="nl-BE"/>
              <a:t>Ninth Outline Level</a:t>
            </a:r>
          </a:p>
        </p:txBody>
      </p:sp>
      <p:sp>
        <p:nvSpPr>
          <p:cNvPr id="2" name="Rectangle 4"/>
          <p:cNvSpPr>
            <a:spLocks noGrp="1" noChangeArrowheads="1"/>
          </p:cNvSpPr>
          <p:nvPr>
            <p:ph type="sldNum"/>
          </p:nvPr>
        </p:nvSpPr>
        <p:spPr bwMode="auto">
          <a:xfrm>
            <a:off x="9167285" y="6356351"/>
            <a:ext cx="2821516" cy="347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buClrTx/>
              <a:buSzPct val="100000"/>
              <a:buFontTx/>
              <a:buNone/>
              <a:tabLst>
                <a:tab pos="723900" algn="l"/>
                <a:tab pos="1447800" algn="l"/>
              </a:tabLst>
              <a:defRPr sz="1200">
                <a:solidFill>
                  <a:srgbClr val="929292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</a:lstStyle>
          <a:p>
            <a:pPr>
              <a:defRPr/>
            </a:pPr>
            <a:fld id="{B5F39ED4-0BA9-41CD-B55C-5BE52FE30EF4}" type="slidenum">
              <a:rPr lang="nl-BE" altLang="nl-BE"/>
              <a:pPr>
                <a:defRPr/>
              </a:pPr>
              <a:t>‹nr.›</a:t>
            </a:fld>
            <a:endParaRPr lang="nl-BE" altLang="nl-B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</p:sldLayoutIdLst>
  <p:hf hdr="0" ftr="0" dt="0"/>
  <p:txStyles>
    <p:titleStyle>
      <a:lvl1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 kern="1200">
          <a:solidFill>
            <a:srgbClr val="3F3F3F"/>
          </a:solidFill>
          <a:latin typeface="+mj-lt"/>
          <a:ea typeface="+mj-ea"/>
          <a:cs typeface="+mj-cs"/>
        </a:defRPr>
      </a:lvl1pPr>
      <a:lvl2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2pPr>
      <a:lvl3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3pPr>
      <a:lvl4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4pPr>
      <a:lvl5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5pPr>
      <a:lvl6pPr marL="25146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6pPr>
      <a:lvl7pPr marL="29718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7pPr>
      <a:lvl8pPr marL="34290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8pPr>
      <a:lvl9pPr marL="38862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9pPr>
    </p:titleStyle>
    <p:bodyStyle>
      <a:lvl1pPr marL="342900" indent="-342900" algn="l" defTabSz="449263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 kern="1200">
          <a:solidFill>
            <a:srgbClr val="3F3F3F"/>
          </a:solidFill>
          <a:latin typeface="+mn-lt"/>
          <a:ea typeface="+mn-ea"/>
          <a:cs typeface="+mn-cs"/>
        </a:defRPr>
      </a:lvl1pPr>
      <a:lvl2pPr marL="742950" indent="-285750" algn="l" defTabSz="449263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 kern="1200">
          <a:solidFill>
            <a:srgbClr val="3F3F3F"/>
          </a:solidFill>
          <a:latin typeface="+mn-lt"/>
          <a:ea typeface="+mn-ea"/>
          <a:cs typeface="+mn-cs"/>
        </a:defRPr>
      </a:lvl2pPr>
      <a:lvl3pPr marL="1143000" indent="-228600" algn="l" defTabSz="449263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 kern="1200">
          <a:solidFill>
            <a:srgbClr val="3F3F3F"/>
          </a:solidFill>
          <a:latin typeface="+mn-lt"/>
          <a:ea typeface="+mn-ea"/>
          <a:cs typeface="+mn-cs"/>
        </a:defRPr>
      </a:lvl3pPr>
      <a:lvl4pPr marL="16002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3F3F3F"/>
          </a:solidFill>
          <a:latin typeface="+mn-lt"/>
          <a:ea typeface="+mn-ea"/>
          <a:cs typeface="+mn-cs"/>
        </a:defRPr>
      </a:lvl4pPr>
      <a:lvl5pPr marL="20574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3F3F3F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1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819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9"/>
            <a:ext cx="10949517" cy="1125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nl-BE"/>
              <a:t>Click to edit the title text format</a:t>
            </a:r>
          </a:p>
        </p:txBody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0"/>
            <a:ext cx="10949517" cy="4508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nl-BE"/>
              <a:t>Click to edit the outline text format</a:t>
            </a:r>
          </a:p>
          <a:p>
            <a:pPr lvl="1"/>
            <a:r>
              <a:rPr lang="en-GB" altLang="nl-BE"/>
              <a:t>Second Outline Level</a:t>
            </a:r>
          </a:p>
          <a:p>
            <a:pPr lvl="2"/>
            <a:r>
              <a:rPr lang="en-GB" altLang="nl-BE"/>
              <a:t>Third Outline Level</a:t>
            </a:r>
          </a:p>
          <a:p>
            <a:pPr lvl="3"/>
            <a:r>
              <a:rPr lang="en-GB" altLang="nl-BE"/>
              <a:t>Fourth Outline Level</a:t>
            </a:r>
          </a:p>
          <a:p>
            <a:pPr lvl="4"/>
            <a:r>
              <a:rPr lang="en-GB" altLang="nl-BE"/>
              <a:t>Fifth Outline Level</a:t>
            </a:r>
          </a:p>
          <a:p>
            <a:pPr lvl="4"/>
            <a:r>
              <a:rPr lang="en-GB" altLang="nl-BE"/>
              <a:t>Sixth Outline Level</a:t>
            </a:r>
          </a:p>
          <a:p>
            <a:pPr lvl="4"/>
            <a:r>
              <a:rPr lang="en-GB" altLang="nl-BE"/>
              <a:t>Seventh Outline Level</a:t>
            </a:r>
          </a:p>
          <a:p>
            <a:pPr lvl="4"/>
            <a:r>
              <a:rPr lang="en-GB" altLang="nl-BE"/>
              <a:t>Eighth Outline Level</a:t>
            </a:r>
          </a:p>
          <a:p>
            <a:pPr lvl="4"/>
            <a:r>
              <a:rPr lang="en-GB" altLang="nl-BE"/>
              <a:t>Ninth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5" r:id="rId1"/>
    <p:sldLayoutId id="2147483736" r:id="rId2"/>
    <p:sldLayoutId id="2147483737" r:id="rId3"/>
    <p:sldLayoutId id="2147483738" r:id="rId4"/>
    <p:sldLayoutId id="2147483739" r:id="rId5"/>
    <p:sldLayoutId id="2147483740" r:id="rId6"/>
    <p:sldLayoutId id="2147483741" r:id="rId7"/>
    <p:sldLayoutId id="2147483742" r:id="rId8"/>
    <p:sldLayoutId id="2147483743" r:id="rId9"/>
    <p:sldLayoutId id="2147483744" r:id="rId10"/>
    <p:sldLayoutId id="2147483745" r:id="rId11"/>
  </p:sldLayoutIdLst>
  <p:hf hdr="0" ftr="0" dt="0"/>
  <p:txStyles>
    <p:titleStyle>
      <a:lvl1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 kern="1200">
          <a:solidFill>
            <a:srgbClr val="3F3F3F"/>
          </a:solidFill>
          <a:latin typeface="+mj-lt"/>
          <a:ea typeface="+mj-ea"/>
          <a:cs typeface="+mj-cs"/>
        </a:defRPr>
      </a:lvl1pPr>
      <a:lvl2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2pPr>
      <a:lvl3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3pPr>
      <a:lvl4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4pPr>
      <a:lvl5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5pPr>
      <a:lvl6pPr marL="25146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6pPr>
      <a:lvl7pPr marL="29718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7pPr>
      <a:lvl8pPr marL="34290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8pPr>
      <a:lvl9pPr marL="38862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9pPr>
    </p:titleStyle>
    <p:bodyStyle>
      <a:lvl1pPr marL="342900" indent="-342900" algn="l" defTabSz="449263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 kern="1200">
          <a:solidFill>
            <a:srgbClr val="3F3F3F"/>
          </a:solidFill>
          <a:latin typeface="+mn-lt"/>
          <a:ea typeface="+mn-ea"/>
          <a:cs typeface="+mn-cs"/>
        </a:defRPr>
      </a:lvl1pPr>
      <a:lvl2pPr marL="742950" indent="-285750" algn="l" defTabSz="449263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 kern="1200">
          <a:solidFill>
            <a:srgbClr val="3F3F3F"/>
          </a:solidFill>
          <a:latin typeface="+mn-lt"/>
          <a:ea typeface="+mn-ea"/>
          <a:cs typeface="+mn-cs"/>
        </a:defRPr>
      </a:lvl2pPr>
      <a:lvl3pPr marL="1143000" indent="-228600" algn="l" defTabSz="449263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 kern="1200">
          <a:solidFill>
            <a:srgbClr val="3F3F3F"/>
          </a:solidFill>
          <a:latin typeface="+mn-lt"/>
          <a:ea typeface="+mn-ea"/>
          <a:cs typeface="+mn-cs"/>
        </a:defRPr>
      </a:lvl3pPr>
      <a:lvl4pPr marL="16002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3F3F3F"/>
          </a:solidFill>
          <a:latin typeface="+mn-lt"/>
          <a:ea typeface="+mn-ea"/>
          <a:cs typeface="+mn-cs"/>
        </a:defRPr>
      </a:lvl4pPr>
      <a:lvl5pPr marL="20574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3F3F3F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9"/>
            <a:ext cx="10949517" cy="1125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nl-BE"/>
              <a:t>Click to edit the title text format</a:t>
            </a:r>
          </a:p>
        </p:txBody>
      </p:sp>
      <p:sp>
        <p:nvSpPr>
          <p:cNvPr id="10243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0"/>
            <a:ext cx="10949517" cy="4508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nl-BE"/>
              <a:t>Click to edit the outline text format</a:t>
            </a:r>
          </a:p>
          <a:p>
            <a:pPr lvl="1"/>
            <a:r>
              <a:rPr lang="en-GB" altLang="nl-BE"/>
              <a:t>Second Outline Level</a:t>
            </a:r>
          </a:p>
          <a:p>
            <a:pPr lvl="2"/>
            <a:r>
              <a:rPr lang="en-GB" altLang="nl-BE"/>
              <a:t>Third Outline Level</a:t>
            </a:r>
          </a:p>
          <a:p>
            <a:pPr lvl="3"/>
            <a:r>
              <a:rPr lang="en-GB" altLang="nl-BE"/>
              <a:t>Fourth Outline Level</a:t>
            </a:r>
          </a:p>
          <a:p>
            <a:pPr lvl="4"/>
            <a:r>
              <a:rPr lang="en-GB" altLang="nl-BE"/>
              <a:t>Fifth Outline Level</a:t>
            </a:r>
          </a:p>
          <a:p>
            <a:pPr lvl="4"/>
            <a:r>
              <a:rPr lang="en-GB" altLang="nl-BE"/>
              <a:t>Sixth Outline Level</a:t>
            </a:r>
          </a:p>
          <a:p>
            <a:pPr lvl="4"/>
            <a:r>
              <a:rPr lang="en-GB" altLang="nl-BE"/>
              <a:t>Seventh Outline Level</a:t>
            </a:r>
          </a:p>
          <a:p>
            <a:pPr lvl="4"/>
            <a:r>
              <a:rPr lang="en-GB" altLang="nl-BE"/>
              <a:t>Eighth Outline Level</a:t>
            </a:r>
          </a:p>
          <a:p>
            <a:pPr lvl="4"/>
            <a:r>
              <a:rPr lang="en-GB" altLang="nl-BE"/>
              <a:t>Ninth Outline Level</a:t>
            </a:r>
          </a:p>
        </p:txBody>
      </p:sp>
      <p:sp>
        <p:nvSpPr>
          <p:cNvPr id="2" name="Rectangle 3"/>
          <p:cNvSpPr>
            <a:spLocks noGrp="1" noChangeArrowheads="1"/>
          </p:cNvSpPr>
          <p:nvPr>
            <p:ph type="sldNum"/>
          </p:nvPr>
        </p:nvSpPr>
        <p:spPr bwMode="auto">
          <a:xfrm>
            <a:off x="8737600" y="6356351"/>
            <a:ext cx="2821517" cy="347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buClrTx/>
              <a:buSzPct val="100000"/>
              <a:buFontTx/>
              <a:buNone/>
              <a:tabLst>
                <a:tab pos="723900" algn="l"/>
                <a:tab pos="1447800" algn="l"/>
              </a:tabLst>
              <a:defRPr sz="1200">
                <a:solidFill>
                  <a:srgbClr val="929292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</a:lstStyle>
          <a:p>
            <a:pPr>
              <a:defRPr/>
            </a:pPr>
            <a:r>
              <a:rPr lang="nl-NL" altLang="nl-BE"/>
              <a:t>© </a:t>
            </a:r>
            <a:r>
              <a:rPr lang="nl-NL" altLang="nl-BE" b="1"/>
              <a:t>artesis</a:t>
            </a:r>
            <a:r>
              <a:rPr lang="nl-NL" altLang="nl-BE"/>
              <a:t> 2008 | </a:t>
            </a:r>
            <a:fld id="{61FFB153-D8C4-4243-AC21-FE3ADC2487E7}" type="slidenum">
              <a:rPr lang="nl-NL" altLang="nl-BE"/>
              <a:pPr>
                <a:defRPr/>
              </a:pPr>
              <a:t>‹nr.›</a:t>
            </a:fld>
            <a:endParaRPr lang="nl-NL" altLang="nl-B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hf hdr="0" ftr="0" dt="0"/>
  <p:txStyles>
    <p:titleStyle>
      <a:lvl1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 kern="1200">
          <a:solidFill>
            <a:srgbClr val="3F3F3F"/>
          </a:solidFill>
          <a:latin typeface="+mj-lt"/>
          <a:ea typeface="+mj-ea"/>
          <a:cs typeface="+mj-cs"/>
        </a:defRPr>
      </a:lvl1pPr>
      <a:lvl2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2pPr>
      <a:lvl3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3pPr>
      <a:lvl4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4pPr>
      <a:lvl5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5pPr>
      <a:lvl6pPr marL="25146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6pPr>
      <a:lvl7pPr marL="29718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7pPr>
      <a:lvl8pPr marL="34290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8pPr>
      <a:lvl9pPr marL="38862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9pPr>
    </p:titleStyle>
    <p:bodyStyle>
      <a:lvl1pPr marL="342900" indent="-342900" algn="l" defTabSz="449263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 kern="1200">
          <a:solidFill>
            <a:srgbClr val="3F3F3F"/>
          </a:solidFill>
          <a:latin typeface="+mn-lt"/>
          <a:ea typeface="+mn-ea"/>
          <a:cs typeface="+mn-cs"/>
        </a:defRPr>
      </a:lvl1pPr>
      <a:lvl2pPr marL="742950" indent="-285750" algn="l" defTabSz="449263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 kern="1200">
          <a:solidFill>
            <a:srgbClr val="3F3F3F"/>
          </a:solidFill>
          <a:latin typeface="+mn-lt"/>
          <a:ea typeface="+mn-ea"/>
          <a:cs typeface="+mn-cs"/>
        </a:defRPr>
      </a:lvl2pPr>
      <a:lvl3pPr marL="1143000" indent="-228600" algn="l" defTabSz="449263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 kern="1200">
          <a:solidFill>
            <a:srgbClr val="3F3F3F"/>
          </a:solidFill>
          <a:latin typeface="+mn-lt"/>
          <a:ea typeface="+mn-ea"/>
          <a:cs typeface="+mn-cs"/>
        </a:defRPr>
      </a:lvl3pPr>
      <a:lvl4pPr marL="16002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3F3F3F"/>
          </a:solidFill>
          <a:latin typeface="+mn-lt"/>
          <a:ea typeface="+mn-ea"/>
          <a:cs typeface="+mn-cs"/>
        </a:defRPr>
      </a:lvl4pPr>
      <a:lvl5pPr marL="20574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3F3F3F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543857"/>
            <a:ext cx="10515600" cy="60073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nl-NL" dirty="0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253331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438401" y="6356351"/>
            <a:ext cx="9658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A31908-F790-B44F-A0B7-3AF51BA4B204}" type="datetime1">
              <a:rPr lang="nl-BE" smtClean="0"/>
              <a:t>12/05/2022</a:t>
            </a:fld>
            <a:endParaRPr lang="nl-B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04261" y="6356351"/>
            <a:ext cx="68639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nl-BE" dirty="0"/>
              <a:t>Powerpointsjabloon AP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8197" y="6356351"/>
            <a:ext cx="10856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D9CDBE59-8928-494A-8E58-A40AD1F45461}" type="slidenum">
              <a:rPr lang="nl-BE" altLang="nl-BE" smtClean="0"/>
              <a:pPr>
                <a:defRPr/>
              </a:pPr>
              <a:t>‹nr.›</a:t>
            </a:fld>
            <a:endParaRPr lang="nl-BE" altLang="nl-BE"/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94A79F64-0EFC-174C-89B9-98BEB632C7F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5070841"/>
            <a:ext cx="1997413" cy="1787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3038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3" r:id="rId1"/>
    <p:sldLayoutId id="2147483804" r:id="rId2"/>
    <p:sldLayoutId id="2147483805" r:id="rId3"/>
    <p:sldLayoutId id="2147483806" r:id="rId4"/>
    <p:sldLayoutId id="2147483807" r:id="rId5"/>
    <p:sldLayoutId id="2147483808" r:id="rId6"/>
    <p:sldLayoutId id="2147483809" r:id="rId7"/>
    <p:sldLayoutId id="2147483810" r:id="rId8"/>
    <p:sldLayoutId id="2147483811" r:id="rId9"/>
  </p:sldLayoutIdLst>
  <p:hf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3733" kern="1200">
          <a:solidFill>
            <a:srgbClr val="AD0F0A"/>
          </a:solidFill>
          <a:latin typeface="Century Gothic" panose="020B0502020202020204" pitchFamily="34" charset="0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Clr>
          <a:srgbClr val="AD0F0A"/>
        </a:buClr>
        <a:buFont typeface="Arial" panose="020B0604020202020204" pitchFamily="34" charset="0"/>
        <a:buChar char="•"/>
        <a:defRPr sz="32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Clr>
          <a:srgbClr val="AD0F0A"/>
        </a:buClr>
        <a:buFont typeface="Arial" panose="020B0604020202020204" pitchFamily="34" charset="0"/>
        <a:buChar char="•"/>
        <a:defRPr sz="32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Clr>
          <a:srgbClr val="AD0F0A"/>
        </a:buClr>
        <a:buFont typeface="Arial" panose="020B0604020202020204" pitchFamily="34" charset="0"/>
        <a:buChar char="•"/>
        <a:defRPr sz="32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Clr>
          <a:srgbClr val="AD0F0A"/>
        </a:buClr>
        <a:buFont typeface="Arial" panose="020B0604020202020204" pitchFamily="34" charset="0"/>
        <a:buChar char="•"/>
        <a:defRPr sz="32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Clr>
          <a:srgbClr val="AD0F0A"/>
        </a:buClr>
        <a:buFont typeface="Arial" panose="020B0604020202020204" pitchFamily="34" charset="0"/>
        <a:buChar char="•"/>
        <a:defRPr sz="32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8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4.xml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8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4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8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84.xml"/><Relationship Id="rId4" Type="http://schemas.openxmlformats.org/officeDocument/2006/relationships/image" Target="../media/image4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84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4.xml"/><Relationship Id="rId6" Type="http://schemas.openxmlformats.org/officeDocument/2006/relationships/image" Target="../media/image12.jpeg"/><Relationship Id="rId5" Type="http://schemas.openxmlformats.org/officeDocument/2006/relationships/image" Target="../media/image11.jpg"/><Relationship Id="rId4" Type="http://schemas.openxmlformats.org/officeDocument/2006/relationships/image" Target="../media/image10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84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84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84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8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8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8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8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8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8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8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8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8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8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bavodebraekeleer.github.io/bavod-robotwagentje-analyse/#/?id=epics" TargetMode="External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84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jpg"/><Relationship Id="rId3" Type="http://schemas.openxmlformats.org/officeDocument/2006/relationships/image" Target="../media/image76.png"/><Relationship Id="rId7" Type="http://schemas.openxmlformats.org/officeDocument/2006/relationships/image" Target="../media/image80.jpe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84.xml"/><Relationship Id="rId6" Type="http://schemas.openxmlformats.org/officeDocument/2006/relationships/image" Target="../media/image79.jpeg"/><Relationship Id="rId5" Type="http://schemas.openxmlformats.org/officeDocument/2006/relationships/image" Target="../media/image78.png"/><Relationship Id="rId10" Type="http://schemas.openxmlformats.org/officeDocument/2006/relationships/image" Target="../media/image83.jpeg"/><Relationship Id="rId4" Type="http://schemas.openxmlformats.org/officeDocument/2006/relationships/image" Target="../media/image77.png"/><Relationship Id="rId9" Type="http://schemas.openxmlformats.org/officeDocument/2006/relationships/image" Target="../media/image82.jpe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8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84.xml"/><Relationship Id="rId6" Type="http://schemas.openxmlformats.org/officeDocument/2006/relationships/image" Target="../media/image20.jpg"/><Relationship Id="rId5" Type="http://schemas.openxmlformats.org/officeDocument/2006/relationships/image" Target="../media/image19.png"/><Relationship Id="rId4" Type="http://schemas.openxmlformats.org/officeDocument/2006/relationships/image" Target="../media/image18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84.xml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8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84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9B44457E-357F-EF4E-BA8F-43239FA506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89769" y="2092354"/>
            <a:ext cx="4406801" cy="452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nl-BE" sz="1600" dirty="0">
              <a:solidFill>
                <a:srgbClr val="FFFFFF"/>
              </a:solidFill>
            </a:endParaRPr>
          </a:p>
        </p:txBody>
      </p:sp>
      <p:sp>
        <p:nvSpPr>
          <p:cNvPr id="5" name="Text Box 2">
            <a:extLst>
              <a:ext uri="{FF2B5EF4-FFF2-40B4-BE49-F238E27FC236}">
                <a16:creationId xmlns:a16="http://schemas.microsoft.com/office/drawing/2014/main" id="{D55B76BC-8759-F54E-BD68-0B7A700DD0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15137" y="1794026"/>
            <a:ext cx="5581433" cy="8268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nl-BE" altLang="nl-BE" sz="3600">
              <a:solidFill>
                <a:schemeClr val="bg1"/>
              </a:solidFill>
            </a:endParaRPr>
          </a:p>
        </p:txBody>
      </p:sp>
      <p:sp>
        <p:nvSpPr>
          <p:cNvPr id="6" name="Text Box 3">
            <a:extLst>
              <a:ext uri="{FF2B5EF4-FFF2-40B4-BE49-F238E27FC236}">
                <a16:creationId xmlns:a16="http://schemas.microsoft.com/office/drawing/2014/main" id="{B8F0A5DF-13AA-8D49-88C4-58060EFE8D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20164" y="3443413"/>
            <a:ext cx="3600450" cy="985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 eaLnBrk="1" hangingPunct="1">
              <a:spcBef>
                <a:spcPts val="506"/>
              </a:spcBef>
              <a:buClrTx/>
            </a:pPr>
            <a:endParaRPr lang="nl-BE" altLang="nl-BE" sz="2800">
              <a:solidFill>
                <a:srgbClr val="FFFFFF"/>
              </a:solidFill>
            </a:endParaRPr>
          </a:p>
        </p:txBody>
      </p:sp>
      <p:sp>
        <p:nvSpPr>
          <p:cNvPr id="7" name="Text Box 4">
            <a:extLst>
              <a:ext uri="{FF2B5EF4-FFF2-40B4-BE49-F238E27FC236}">
                <a16:creationId xmlns:a16="http://schemas.microsoft.com/office/drawing/2014/main" id="{05F87A04-C425-BC46-BCD9-5EB3D9D1E5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32104" y="4509120"/>
            <a:ext cx="3240360" cy="636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625" tIns="25313" rIns="50625" bIns="25313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394"/>
              </a:spcBef>
              <a:buClrTx/>
            </a:pPr>
            <a:r>
              <a:rPr lang="nl-BE" altLang="nl-BE" sz="2000" dirty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door Bavo Debraekeleer</a:t>
            </a:r>
          </a:p>
          <a:p>
            <a:pPr algn="r" eaLnBrk="1" hangingPunct="1">
              <a:lnSpc>
                <a:spcPct val="90000"/>
              </a:lnSpc>
              <a:spcBef>
                <a:spcPts val="394"/>
              </a:spcBef>
              <a:buClrTx/>
            </a:pPr>
            <a:endParaRPr lang="nl-BE" altLang="nl-BE" sz="1400" dirty="0">
              <a:solidFill>
                <a:srgbClr val="CCCCFF"/>
              </a:solidFill>
              <a:cs typeface="Arial" panose="020B0604020202020204" pitchFamily="34" charset="0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98C17DD0-F3F2-7B44-8FEB-35CD00F8BB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19536" y="764704"/>
            <a:ext cx="10272464" cy="960569"/>
          </a:xfrm>
        </p:spPr>
        <p:txBody>
          <a:bodyPr/>
          <a:lstStyle/>
          <a:p>
            <a:r>
              <a:rPr lang="nl-BE" altLang="nl-BE" sz="4000" dirty="0">
                <a:solidFill>
                  <a:srgbClr val="FFFFFF"/>
                </a:solidFill>
              </a:rPr>
              <a:t>Smart Systems 2022-21</a:t>
            </a:r>
            <a:endParaRPr lang="en-BE" sz="4400" dirty="0"/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AE5FC4D4-4B78-ED4C-B8EC-0B4864A0D3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47528" y="1977352"/>
            <a:ext cx="10344472" cy="515544"/>
          </a:xfrm>
        </p:spPr>
        <p:txBody>
          <a:bodyPr/>
          <a:lstStyle/>
          <a:p>
            <a:r>
              <a:rPr lang="nl-BE" altLang="nl-BE" sz="8000" dirty="0">
                <a:solidFill>
                  <a:srgbClr val="FFFFFF"/>
                </a:solidFill>
              </a:rPr>
              <a:t>Robotwagentje Analyse</a:t>
            </a:r>
            <a:endParaRPr lang="en-BE" sz="7200" dirty="0"/>
          </a:p>
        </p:txBody>
      </p:sp>
    </p:spTree>
    <p:extLst>
      <p:ext uri="{BB962C8B-B14F-4D97-AF65-F5344CB8AC3E}">
        <p14:creationId xmlns:p14="http://schemas.microsoft.com/office/powerpoint/2010/main" val="26475863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70AC8753-8160-871D-F9C6-DBA77437C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091FA8-0F09-486F-8694-37C8C99D7D29}" type="slidenum">
              <a:rPr lang="nl-BE" altLang="nl-BE" smtClean="0"/>
              <a:pPr>
                <a:defRPr/>
              </a:pPr>
              <a:t>10</a:t>
            </a:fld>
            <a:endParaRPr lang="nl-BE" altLang="nl-BE"/>
          </a:p>
        </p:txBody>
      </p:sp>
      <p:sp>
        <p:nvSpPr>
          <p:cNvPr id="3" name="Text Box 1">
            <a:extLst>
              <a:ext uri="{FF2B5EF4-FFF2-40B4-BE49-F238E27FC236}">
                <a16:creationId xmlns:a16="http://schemas.microsoft.com/office/drawing/2014/main" id="{7BF54B74-AA3B-032D-D086-1D9E68515E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3168" y="569327"/>
            <a:ext cx="87122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defRPr/>
            </a:pPr>
            <a:r>
              <a:rPr lang="nl-BE" sz="4000" dirty="0">
                <a:solidFill>
                  <a:schemeClr val="tx1"/>
                </a:solidFill>
              </a:rPr>
              <a:t>2.a) Blokschema &amp; Specificaties</a:t>
            </a: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62AB0A2D-529E-5A27-0150-552F2D4F2EF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3552" y="1703571"/>
            <a:ext cx="8976320" cy="4979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0851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FAF59EE1-9EDC-B105-F3FA-6308D85C39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091FA8-0F09-486F-8694-37C8C99D7D29}" type="slidenum">
              <a:rPr lang="nl-BE" altLang="nl-BE" smtClean="0"/>
              <a:pPr>
                <a:defRPr/>
              </a:pPr>
              <a:t>11</a:t>
            </a:fld>
            <a:endParaRPr lang="nl-BE" altLang="nl-BE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51A045D3-FD87-7BF5-5D01-322F07B7A9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6688" y="47523"/>
            <a:ext cx="12288688" cy="6816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6337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70AC8753-8160-871D-F9C6-DBA77437C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091FA8-0F09-486F-8694-37C8C99D7D29}" type="slidenum">
              <a:rPr lang="nl-BE" altLang="nl-BE" smtClean="0"/>
              <a:pPr>
                <a:defRPr/>
              </a:pPr>
              <a:t>12</a:t>
            </a:fld>
            <a:endParaRPr lang="nl-BE" altLang="nl-BE"/>
          </a:p>
        </p:txBody>
      </p:sp>
      <p:sp>
        <p:nvSpPr>
          <p:cNvPr id="3" name="Text Box 1">
            <a:extLst>
              <a:ext uri="{FF2B5EF4-FFF2-40B4-BE49-F238E27FC236}">
                <a16:creationId xmlns:a16="http://schemas.microsoft.com/office/drawing/2014/main" id="{7BF54B74-AA3B-032D-D086-1D9E68515E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3168" y="569327"/>
            <a:ext cx="87122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defRPr/>
            </a:pPr>
            <a:r>
              <a:rPr lang="nl-BE" sz="4000" dirty="0">
                <a:solidFill>
                  <a:schemeClr val="tx1"/>
                </a:solidFill>
              </a:rPr>
              <a:t>2.b) Elektrische Schema’s</a:t>
            </a:r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2DC8EF10-02BC-2233-3EBB-67D78B11DFD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845" y="1692491"/>
            <a:ext cx="5827341" cy="3789040"/>
          </a:xfrm>
          <a:prstGeom prst="rect">
            <a:avLst/>
          </a:prstGeom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91C662EE-2AB2-1979-BA8E-187849F167A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0020" y="2410095"/>
            <a:ext cx="4355674" cy="3356992"/>
          </a:xfrm>
          <a:prstGeom prst="rect">
            <a:avLst/>
          </a:prstGeom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58BCB726-A1FD-401B-445E-4940986438D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3685" y="620688"/>
            <a:ext cx="4350206" cy="3359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7315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C1A00BEA-8396-3BDA-290A-E1BF26541C61}"/>
              </a:ext>
            </a:extLst>
          </p:cNvPr>
          <p:cNvSpPr/>
          <p:nvPr/>
        </p:nvSpPr>
        <p:spPr>
          <a:xfrm>
            <a:off x="0" y="-4630"/>
            <a:ext cx="12192000" cy="68626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70AC8753-8160-871D-F9C6-DBA77437C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091FA8-0F09-486F-8694-37C8C99D7D29}" type="slidenum">
              <a:rPr lang="nl-BE" altLang="nl-BE" smtClean="0"/>
              <a:pPr>
                <a:defRPr/>
              </a:pPr>
              <a:t>13</a:t>
            </a:fld>
            <a:endParaRPr lang="nl-BE" altLang="nl-BE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2DC8EF10-02BC-2233-3EBB-67D78B11DFD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794" y="-19836"/>
            <a:ext cx="10595006" cy="6889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7315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hoek 3">
            <a:extLst>
              <a:ext uri="{FF2B5EF4-FFF2-40B4-BE49-F238E27FC236}">
                <a16:creationId xmlns:a16="http://schemas.microsoft.com/office/drawing/2014/main" id="{092203EE-8D69-CE4C-773B-5CC55D8D5A7C}"/>
              </a:ext>
            </a:extLst>
          </p:cNvPr>
          <p:cNvSpPr/>
          <p:nvPr/>
        </p:nvSpPr>
        <p:spPr>
          <a:xfrm>
            <a:off x="0" y="-4630"/>
            <a:ext cx="12192000" cy="68626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70AC8753-8160-871D-F9C6-DBA77437C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091FA8-0F09-486F-8694-37C8C99D7D29}" type="slidenum">
              <a:rPr lang="nl-BE" altLang="nl-BE" smtClean="0"/>
              <a:pPr>
                <a:defRPr/>
              </a:pPr>
              <a:t>14</a:t>
            </a:fld>
            <a:endParaRPr lang="nl-BE" altLang="nl-BE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887D25A2-3376-A7BB-93D1-0CAC25D7399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5664" y="0"/>
            <a:ext cx="88806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0825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hoek 3">
            <a:extLst>
              <a:ext uri="{FF2B5EF4-FFF2-40B4-BE49-F238E27FC236}">
                <a16:creationId xmlns:a16="http://schemas.microsoft.com/office/drawing/2014/main" id="{092203EE-8D69-CE4C-773B-5CC55D8D5A7C}"/>
              </a:ext>
            </a:extLst>
          </p:cNvPr>
          <p:cNvSpPr/>
          <p:nvPr/>
        </p:nvSpPr>
        <p:spPr>
          <a:xfrm>
            <a:off x="0" y="-4630"/>
            <a:ext cx="12192000" cy="68626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70AC8753-8160-871D-F9C6-DBA77437C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091FA8-0F09-486F-8694-37C8C99D7D29}" type="slidenum">
              <a:rPr lang="nl-BE" altLang="nl-BE" smtClean="0"/>
              <a:pPr>
                <a:defRPr/>
              </a:pPr>
              <a:t>15</a:t>
            </a:fld>
            <a:endParaRPr lang="nl-BE" altLang="nl-BE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4FB7E0BC-75FE-A45E-F48B-C33A6EF1F8B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6896" y="0"/>
            <a:ext cx="889820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8572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70AC8753-8160-871D-F9C6-DBA77437C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091FA8-0F09-486F-8694-37C8C99D7D29}" type="slidenum">
              <a:rPr lang="nl-BE" altLang="nl-BE" smtClean="0"/>
              <a:pPr>
                <a:defRPr/>
              </a:pPr>
              <a:t>16</a:t>
            </a:fld>
            <a:endParaRPr lang="nl-BE" altLang="nl-BE"/>
          </a:p>
        </p:txBody>
      </p:sp>
      <p:sp>
        <p:nvSpPr>
          <p:cNvPr id="3" name="Text Box 1">
            <a:extLst>
              <a:ext uri="{FF2B5EF4-FFF2-40B4-BE49-F238E27FC236}">
                <a16:creationId xmlns:a16="http://schemas.microsoft.com/office/drawing/2014/main" id="{7BF54B74-AA3B-032D-D086-1D9E68515E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3168" y="569327"/>
            <a:ext cx="87122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defRPr/>
            </a:pPr>
            <a:r>
              <a:rPr lang="nl-BE" sz="4000" dirty="0">
                <a:solidFill>
                  <a:schemeClr val="tx1"/>
                </a:solidFill>
              </a:rPr>
              <a:t>2.c) PCB ontwerpen</a:t>
            </a:r>
          </a:p>
        </p:txBody>
      </p:sp>
      <p:pic>
        <p:nvPicPr>
          <p:cNvPr id="5" name="Afbeelding 4" descr="Afbeelding met circuit, elektronica&#10;&#10;Automatisch gegenereerde beschrijving">
            <a:extLst>
              <a:ext uri="{FF2B5EF4-FFF2-40B4-BE49-F238E27FC236}">
                <a16:creationId xmlns:a16="http://schemas.microsoft.com/office/drawing/2014/main" id="{206E0852-9616-B423-91FC-F4D0C05C3E8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92" y="1628800"/>
            <a:ext cx="5394352" cy="2856262"/>
          </a:xfrm>
          <a:prstGeom prst="rect">
            <a:avLst/>
          </a:prstGeom>
        </p:spPr>
      </p:pic>
      <p:pic>
        <p:nvPicPr>
          <p:cNvPr id="6" name="Afbeelding 5" descr="Afbeelding met tekst, elektronica&#10;&#10;Automatisch gegenereerde beschrijving">
            <a:extLst>
              <a:ext uri="{FF2B5EF4-FFF2-40B4-BE49-F238E27FC236}">
                <a16:creationId xmlns:a16="http://schemas.microsoft.com/office/drawing/2014/main" id="{2CC7412C-A629-D5BF-CC01-249B083B58E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4072" y="759230"/>
            <a:ext cx="3800995" cy="2710193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71EA0F88-2D12-BA3D-9A7D-2B562AEDA6C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4421" y="3690652"/>
            <a:ext cx="3617575" cy="2564904"/>
          </a:xfrm>
          <a:prstGeom prst="rect">
            <a:avLst/>
          </a:prstGeom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6DC63519-74DB-8796-A615-AC6F18B3003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1996" y="3505999"/>
            <a:ext cx="3945915" cy="281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1452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70AC8753-8160-871D-F9C6-DBA77437C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091FA8-0F09-486F-8694-37C8C99D7D29}" type="slidenum">
              <a:rPr lang="nl-BE" altLang="nl-BE" smtClean="0"/>
              <a:pPr>
                <a:defRPr/>
              </a:pPr>
              <a:t>17</a:t>
            </a:fld>
            <a:endParaRPr lang="nl-BE" altLang="nl-BE"/>
          </a:p>
        </p:txBody>
      </p:sp>
      <p:pic>
        <p:nvPicPr>
          <p:cNvPr id="5" name="Afbeelding 4" descr="Afbeelding met circuit, elektronica&#10;&#10;Automatisch gegenereerde beschrijving">
            <a:extLst>
              <a:ext uri="{FF2B5EF4-FFF2-40B4-BE49-F238E27FC236}">
                <a16:creationId xmlns:a16="http://schemas.microsoft.com/office/drawing/2014/main" id="{206E0852-9616-B423-91FC-F4D0C05C3E8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16" y="620688"/>
            <a:ext cx="8850736" cy="4686386"/>
          </a:xfrm>
          <a:prstGeom prst="rect">
            <a:avLst/>
          </a:prstGeom>
        </p:spPr>
      </p:pic>
      <p:pic>
        <p:nvPicPr>
          <p:cNvPr id="6" name="Afbeelding 5" descr="Afbeelding met kandelaber&#10;&#10;Automatisch gegenereerde beschrijving">
            <a:extLst>
              <a:ext uri="{FF2B5EF4-FFF2-40B4-BE49-F238E27FC236}">
                <a16:creationId xmlns:a16="http://schemas.microsoft.com/office/drawing/2014/main" id="{05824BC7-9A9A-DE5A-677B-E317C904CED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7848" y="4708561"/>
            <a:ext cx="6312024" cy="1197025"/>
          </a:xfrm>
          <a:prstGeom prst="rect">
            <a:avLst/>
          </a:prstGeom>
        </p:spPr>
      </p:pic>
      <p:sp>
        <p:nvSpPr>
          <p:cNvPr id="7" name="Text Box 1">
            <a:extLst>
              <a:ext uri="{FF2B5EF4-FFF2-40B4-BE49-F238E27FC236}">
                <a16:creationId xmlns:a16="http://schemas.microsoft.com/office/drawing/2014/main" id="{11CE2216-5FDC-B241-75E6-EF0EAE6E69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5360" y="22176"/>
            <a:ext cx="87122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defRPr/>
            </a:pPr>
            <a:r>
              <a:rPr lang="nl-BE" sz="4000" dirty="0">
                <a:solidFill>
                  <a:schemeClr val="tx1"/>
                </a:solidFill>
              </a:rPr>
              <a:t>Sturingsschakeling</a:t>
            </a:r>
          </a:p>
        </p:txBody>
      </p:sp>
    </p:spTree>
    <p:extLst>
      <p:ext uri="{BB962C8B-B14F-4D97-AF65-F5344CB8AC3E}">
        <p14:creationId xmlns:p14="http://schemas.microsoft.com/office/powerpoint/2010/main" val="632824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hthoek 15">
            <a:extLst>
              <a:ext uri="{FF2B5EF4-FFF2-40B4-BE49-F238E27FC236}">
                <a16:creationId xmlns:a16="http://schemas.microsoft.com/office/drawing/2014/main" id="{F4B5D38C-4055-9DB7-F8C6-90E89C1519C1}"/>
              </a:ext>
            </a:extLst>
          </p:cNvPr>
          <p:cNvSpPr/>
          <p:nvPr/>
        </p:nvSpPr>
        <p:spPr>
          <a:xfrm>
            <a:off x="0" y="-4630"/>
            <a:ext cx="12192000" cy="68626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70AC8753-8160-871D-F9C6-DBA77437C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091FA8-0F09-486F-8694-37C8C99D7D29}" type="slidenum">
              <a:rPr lang="nl-BE" altLang="nl-BE" smtClean="0"/>
              <a:pPr>
                <a:defRPr/>
              </a:pPr>
              <a:t>18</a:t>
            </a:fld>
            <a:endParaRPr lang="nl-BE" altLang="nl-BE"/>
          </a:p>
        </p:txBody>
      </p:sp>
      <p:pic>
        <p:nvPicPr>
          <p:cNvPr id="18" name="Afbeelding 17" descr="Afbeelding met tekst, elektronica, circuit&#10;&#10;Automatisch gegenereerde beschrijving">
            <a:extLst>
              <a:ext uri="{FF2B5EF4-FFF2-40B4-BE49-F238E27FC236}">
                <a16:creationId xmlns:a16="http://schemas.microsoft.com/office/drawing/2014/main" id="{7696EC8E-AAE4-AC3C-7B75-0D1F1A12F12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6228" y="0"/>
            <a:ext cx="2739544" cy="6858000"/>
          </a:xfrm>
          <a:prstGeom prst="rect">
            <a:avLst/>
          </a:prstGeom>
        </p:spPr>
      </p:pic>
      <p:pic>
        <p:nvPicPr>
          <p:cNvPr id="20" name="Afbeelding 19" descr="Afbeelding met tekst, elektronica, circuit&#10;&#10;Automatisch gegenereerde beschrijving">
            <a:extLst>
              <a:ext uri="{FF2B5EF4-FFF2-40B4-BE49-F238E27FC236}">
                <a16:creationId xmlns:a16="http://schemas.microsoft.com/office/drawing/2014/main" id="{152DD4A4-6585-A537-1FF9-BC9C3CDE96B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408" y="548680"/>
            <a:ext cx="2681336" cy="6120680"/>
          </a:xfrm>
          <a:prstGeom prst="rect">
            <a:avLst/>
          </a:prstGeom>
        </p:spPr>
      </p:pic>
      <p:pic>
        <p:nvPicPr>
          <p:cNvPr id="22" name="Afbeelding 21" descr="Afbeelding met tekst, elektronica, circuit, straat&#10;&#10;Automatisch gegenereerde beschrijving">
            <a:extLst>
              <a:ext uri="{FF2B5EF4-FFF2-40B4-BE49-F238E27FC236}">
                <a16:creationId xmlns:a16="http://schemas.microsoft.com/office/drawing/2014/main" id="{0E180163-54D4-E8AC-8F1B-0983D7684DD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4135" y="0"/>
            <a:ext cx="27774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3124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EE01A50D-43EB-E455-08C5-A861ACBB48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091FA8-0F09-486F-8694-37C8C99D7D29}" type="slidenum">
              <a:rPr lang="nl-BE" altLang="nl-BE" smtClean="0"/>
              <a:pPr>
                <a:defRPr/>
              </a:pPr>
              <a:t>19</a:t>
            </a:fld>
            <a:endParaRPr lang="nl-BE" altLang="nl-BE"/>
          </a:p>
        </p:txBody>
      </p:sp>
      <p:sp>
        <p:nvSpPr>
          <p:cNvPr id="3" name="Rechthoek 2">
            <a:extLst>
              <a:ext uri="{FF2B5EF4-FFF2-40B4-BE49-F238E27FC236}">
                <a16:creationId xmlns:a16="http://schemas.microsoft.com/office/drawing/2014/main" id="{BF37E0AD-B27A-F7A5-09FF-C71D05C875A9}"/>
              </a:ext>
            </a:extLst>
          </p:cNvPr>
          <p:cNvSpPr/>
          <p:nvPr/>
        </p:nvSpPr>
        <p:spPr>
          <a:xfrm>
            <a:off x="0" y="-4630"/>
            <a:ext cx="12192000" cy="68626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8" name="Text Box 1">
            <a:extLst>
              <a:ext uri="{FF2B5EF4-FFF2-40B4-BE49-F238E27FC236}">
                <a16:creationId xmlns:a16="http://schemas.microsoft.com/office/drawing/2014/main" id="{1FC64C5C-41D1-1D99-2A5E-990933C306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5016" y="351184"/>
            <a:ext cx="11449272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defRPr/>
            </a:pPr>
            <a:r>
              <a:rPr lang="nl-BE" sz="4000" dirty="0">
                <a:solidFill>
                  <a:schemeClr val="tx1"/>
                </a:solidFill>
              </a:rPr>
              <a:t>Sensorenschakeling</a:t>
            </a:r>
          </a:p>
          <a:p>
            <a:pPr>
              <a:defRPr/>
            </a:pPr>
            <a:r>
              <a:rPr lang="nl-BE" sz="4000" dirty="0">
                <a:solidFill>
                  <a:schemeClr val="tx1"/>
                </a:solidFill>
              </a:rPr>
              <a:t>1 PCB met 2 lagen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5D0F387A-14BE-724F-636A-F9E097CFEE7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2092" y="3488822"/>
            <a:ext cx="2682449" cy="3288463"/>
          </a:xfrm>
          <a:prstGeom prst="rect">
            <a:avLst/>
          </a:prstGeom>
        </p:spPr>
      </p:pic>
      <p:pic>
        <p:nvPicPr>
          <p:cNvPr id="11" name="Afbeelding 10" descr="Afbeelding met tekst, elektronica&#10;&#10;Automatisch gegenereerde beschrijving">
            <a:extLst>
              <a:ext uri="{FF2B5EF4-FFF2-40B4-BE49-F238E27FC236}">
                <a16:creationId xmlns:a16="http://schemas.microsoft.com/office/drawing/2014/main" id="{4E87C099-6496-CC70-E636-80AD854F558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213" y="1819013"/>
            <a:ext cx="5594174" cy="3988770"/>
          </a:xfrm>
          <a:prstGeom prst="rect">
            <a:avLst/>
          </a:prstGeom>
        </p:spPr>
      </p:pic>
      <p:pic>
        <p:nvPicPr>
          <p:cNvPr id="13" name="Afbeelding 12">
            <a:extLst>
              <a:ext uri="{FF2B5EF4-FFF2-40B4-BE49-F238E27FC236}">
                <a16:creationId xmlns:a16="http://schemas.microsoft.com/office/drawing/2014/main" id="{304B242E-5128-F9CC-ECC7-5060B857D75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1607" y="5551195"/>
            <a:ext cx="2812966" cy="1162833"/>
          </a:xfrm>
          <a:prstGeom prst="rect">
            <a:avLst/>
          </a:prstGeom>
        </p:spPr>
      </p:pic>
      <p:pic>
        <p:nvPicPr>
          <p:cNvPr id="15" name="Afbeelding 14" descr="Afbeelding met tekst, elektronica, circuit&#10;&#10;Automatisch gegenereerde beschrijving">
            <a:extLst>
              <a:ext uri="{FF2B5EF4-FFF2-40B4-BE49-F238E27FC236}">
                <a16:creationId xmlns:a16="http://schemas.microsoft.com/office/drawing/2014/main" id="{6C46FD83-D9B8-29DF-3A3A-5266F21F2BD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9190" y="86992"/>
            <a:ext cx="2712415" cy="3321115"/>
          </a:xfrm>
          <a:prstGeom prst="rect">
            <a:avLst/>
          </a:prstGeom>
        </p:spPr>
      </p:pic>
      <p:pic>
        <p:nvPicPr>
          <p:cNvPr id="19" name="Afbeelding 18" descr="Afbeelding met kaart&#10;&#10;Automatisch gegenereerde beschrijving">
            <a:extLst>
              <a:ext uri="{FF2B5EF4-FFF2-40B4-BE49-F238E27FC236}">
                <a16:creationId xmlns:a16="http://schemas.microsoft.com/office/drawing/2014/main" id="{54DAA350-BB28-30BF-88D1-DCB34032450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0201" y="3485318"/>
            <a:ext cx="2682274" cy="3291967"/>
          </a:xfrm>
          <a:prstGeom prst="rect">
            <a:avLst/>
          </a:prstGeom>
        </p:spPr>
      </p:pic>
      <p:pic>
        <p:nvPicPr>
          <p:cNvPr id="21" name="Afbeelding 20" descr="Afbeelding met tekst, elektronica&#10;&#10;Automatisch gegenereerde beschrijving">
            <a:extLst>
              <a:ext uri="{FF2B5EF4-FFF2-40B4-BE49-F238E27FC236}">
                <a16:creationId xmlns:a16="http://schemas.microsoft.com/office/drawing/2014/main" id="{2321C42B-7B61-2018-0538-A2B130C4D48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9193886" y="86666"/>
            <a:ext cx="2687120" cy="3317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7753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Text Box 1"/>
          <p:cNvSpPr txBox="1">
            <a:spLocks noChangeArrowheads="1"/>
          </p:cNvSpPr>
          <p:nvPr/>
        </p:nvSpPr>
        <p:spPr bwMode="auto">
          <a:xfrm>
            <a:off x="833168" y="569327"/>
            <a:ext cx="87122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defRPr/>
            </a:pPr>
            <a:r>
              <a:rPr lang="nl-BE" sz="4000" dirty="0">
                <a:solidFill>
                  <a:schemeClr val="tx1"/>
                </a:solidFill>
              </a:rPr>
              <a:t>Overzicht</a:t>
            </a:r>
          </a:p>
        </p:txBody>
      </p:sp>
      <p:sp>
        <p:nvSpPr>
          <p:cNvPr id="2" name="Rechthoek 1"/>
          <p:cNvSpPr/>
          <p:nvPr/>
        </p:nvSpPr>
        <p:spPr>
          <a:xfrm>
            <a:off x="2423592" y="1052737"/>
            <a:ext cx="80645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nl-BE" sz="3600" dirty="0">
              <a:solidFill>
                <a:schemeClr val="tx1"/>
              </a:solidFill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1695502-0FED-4D20-BE21-9374F3F33780}" type="slidenum">
              <a:rPr lang="nl-BE" altLang="nl-BE" smtClean="0"/>
              <a:pPr>
                <a:defRPr/>
              </a:pPr>
              <a:t>2</a:t>
            </a:fld>
            <a:endParaRPr lang="nl-BE" altLang="nl-BE"/>
          </a:p>
        </p:txBody>
      </p:sp>
      <p:pic>
        <p:nvPicPr>
          <p:cNvPr id="6" name="Afbeelding 5" descr="Afbeelding met tekst, elektronica, circuit&#10;&#10;Automatisch gegenereerde beschrijving">
            <a:extLst>
              <a:ext uri="{FF2B5EF4-FFF2-40B4-BE49-F238E27FC236}">
                <a16:creationId xmlns:a16="http://schemas.microsoft.com/office/drawing/2014/main" id="{DB8BBC7F-66D2-3FB4-03E8-17A3612830E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7131" y="1712327"/>
            <a:ext cx="5606669" cy="3949401"/>
          </a:xfrm>
          <a:prstGeom prst="rect">
            <a:avLst/>
          </a:prstGeom>
        </p:spPr>
      </p:pic>
      <p:sp>
        <p:nvSpPr>
          <p:cNvPr id="11" name="Tekstvak 10">
            <a:extLst>
              <a:ext uri="{FF2B5EF4-FFF2-40B4-BE49-F238E27FC236}">
                <a16:creationId xmlns:a16="http://schemas.microsoft.com/office/drawing/2014/main" id="{9759FA77-FD0A-0A3A-17DB-E705E34D12F9}"/>
              </a:ext>
            </a:extLst>
          </p:cNvPr>
          <p:cNvSpPr txBox="1"/>
          <p:nvPr/>
        </p:nvSpPr>
        <p:spPr>
          <a:xfrm>
            <a:off x="1304827" y="1844824"/>
            <a:ext cx="4176464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buFont typeface="+mj-lt"/>
              <a:buAutoNum type="arabicPeriod"/>
              <a:defRPr/>
            </a:pPr>
            <a:r>
              <a:rPr lang="nl-BE" sz="3200" dirty="0">
                <a:solidFill>
                  <a:schemeClr val="tx1"/>
                </a:solidFill>
              </a:rPr>
              <a:t>Probleemstelling</a:t>
            </a:r>
          </a:p>
          <a:p>
            <a:pPr marL="514350" indent="-514350">
              <a:buFont typeface="+mj-lt"/>
              <a:buAutoNum type="arabicPeriod"/>
              <a:defRPr/>
            </a:pPr>
            <a:r>
              <a:rPr lang="nl-BE" sz="3200" dirty="0">
                <a:solidFill>
                  <a:schemeClr val="tx1"/>
                </a:solidFill>
              </a:rPr>
              <a:t>Hardware Analyse</a:t>
            </a:r>
          </a:p>
          <a:p>
            <a:pPr marL="514350" indent="-514350">
              <a:buFont typeface="+mj-lt"/>
              <a:buAutoNum type="arabicPeriod"/>
              <a:defRPr/>
            </a:pPr>
            <a:r>
              <a:rPr lang="nl-BE" sz="3200" dirty="0">
                <a:solidFill>
                  <a:schemeClr val="tx1"/>
                </a:solidFill>
              </a:rPr>
              <a:t>Software Analyse</a:t>
            </a:r>
          </a:p>
          <a:p>
            <a:pPr marL="514350" indent="-514350">
              <a:buFont typeface="+mj-lt"/>
              <a:buAutoNum type="arabicPeriod"/>
              <a:defRPr/>
            </a:pPr>
            <a:r>
              <a:rPr lang="nl-BE" sz="3200" dirty="0">
                <a:solidFill>
                  <a:schemeClr val="tx1"/>
                </a:solidFill>
              </a:rPr>
              <a:t>Release Plan</a:t>
            </a:r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FA7C020F-3253-22FF-1344-464B0ED74B7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1291" y="1555954"/>
            <a:ext cx="6303341" cy="3550531"/>
          </a:xfrm>
          <a:prstGeom prst="rect">
            <a:avLst/>
          </a:prstGeom>
        </p:spPr>
      </p:pic>
      <p:pic>
        <p:nvPicPr>
          <p:cNvPr id="13" name="Afbeelding 12">
            <a:extLst>
              <a:ext uri="{FF2B5EF4-FFF2-40B4-BE49-F238E27FC236}">
                <a16:creationId xmlns:a16="http://schemas.microsoft.com/office/drawing/2014/main" id="{7B39334D-AA58-072C-FBF1-570339F79FA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7729" y="861331"/>
            <a:ext cx="5503017" cy="2592768"/>
          </a:xfrm>
          <a:prstGeom prst="rect">
            <a:avLst/>
          </a:prstGeom>
        </p:spPr>
      </p:pic>
      <p:pic>
        <p:nvPicPr>
          <p:cNvPr id="15" name="Afbeelding 14">
            <a:extLst>
              <a:ext uri="{FF2B5EF4-FFF2-40B4-BE49-F238E27FC236}">
                <a16:creationId xmlns:a16="http://schemas.microsoft.com/office/drawing/2014/main" id="{3EE0610E-DE9D-8812-770D-163049F48CC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3378" y="3541194"/>
            <a:ext cx="2935930" cy="2815157"/>
          </a:xfrm>
          <a:prstGeom prst="rect">
            <a:avLst/>
          </a:prstGeom>
        </p:spPr>
      </p:pic>
      <p:pic>
        <p:nvPicPr>
          <p:cNvPr id="1026" name="Picture 2" descr="Why IT Infrastructure Should Use Agile Sprint Cycles (SCRUM) - Agdiwo">
            <a:extLst>
              <a:ext uri="{FF2B5EF4-FFF2-40B4-BE49-F238E27FC236}">
                <a16:creationId xmlns:a16="http://schemas.microsoft.com/office/drawing/2014/main" id="{A4C67DAD-4FC8-2706-6139-9E7AB1CD90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2035" y="854161"/>
            <a:ext cx="6096859" cy="4655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425801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EE01A50D-43EB-E455-08C5-A861ACBB48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091FA8-0F09-486F-8694-37C8C99D7D29}" type="slidenum">
              <a:rPr lang="nl-BE" altLang="nl-BE" smtClean="0"/>
              <a:pPr>
                <a:defRPr/>
              </a:pPr>
              <a:t>20</a:t>
            </a:fld>
            <a:endParaRPr lang="nl-BE" altLang="nl-BE"/>
          </a:p>
        </p:txBody>
      </p:sp>
      <p:sp>
        <p:nvSpPr>
          <p:cNvPr id="3" name="Rechthoek 2">
            <a:extLst>
              <a:ext uri="{FF2B5EF4-FFF2-40B4-BE49-F238E27FC236}">
                <a16:creationId xmlns:a16="http://schemas.microsoft.com/office/drawing/2014/main" id="{BF37E0AD-B27A-F7A5-09FF-C71D05C875A9}"/>
              </a:ext>
            </a:extLst>
          </p:cNvPr>
          <p:cNvSpPr/>
          <p:nvPr/>
        </p:nvSpPr>
        <p:spPr>
          <a:xfrm>
            <a:off x="0" y="-4630"/>
            <a:ext cx="12192000" cy="68626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4" name="Text Box 1">
            <a:extLst>
              <a:ext uri="{FF2B5EF4-FFF2-40B4-BE49-F238E27FC236}">
                <a16:creationId xmlns:a16="http://schemas.microsoft.com/office/drawing/2014/main" id="{2D5EF389-271C-9B1D-3EF5-63722DD6C6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5360" y="22176"/>
            <a:ext cx="11449272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defRPr/>
            </a:pPr>
            <a:r>
              <a:rPr lang="nl-BE" sz="4000" dirty="0">
                <a:solidFill>
                  <a:schemeClr val="tx1"/>
                </a:solidFill>
              </a:rPr>
              <a:t>Sensorschakeling – </a:t>
            </a:r>
            <a:r>
              <a:rPr lang="nl-BE" sz="4000" dirty="0" err="1">
                <a:solidFill>
                  <a:schemeClr val="tx1"/>
                </a:solidFill>
              </a:rPr>
              <a:t>Linetracker</a:t>
            </a:r>
            <a:endParaRPr lang="nl-BE" sz="4000" dirty="0">
              <a:solidFill>
                <a:schemeClr val="tx1"/>
              </a:solidFill>
            </a:endParaRPr>
          </a:p>
        </p:txBody>
      </p:sp>
      <p:pic>
        <p:nvPicPr>
          <p:cNvPr id="6" name="Afbeelding 5" descr="Afbeelding met tekst, elektronica&#10;&#10;Automatisch gegenereerde beschrijving">
            <a:extLst>
              <a:ext uri="{FF2B5EF4-FFF2-40B4-BE49-F238E27FC236}">
                <a16:creationId xmlns:a16="http://schemas.microsoft.com/office/drawing/2014/main" id="{0C7C8BA3-153D-B8B8-27DE-B84F53ADEA8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4075" y="1283442"/>
            <a:ext cx="2587509" cy="3802714"/>
          </a:xfrm>
          <a:prstGeom prst="rect">
            <a:avLst/>
          </a:prstGeom>
        </p:spPr>
      </p:pic>
      <p:pic>
        <p:nvPicPr>
          <p:cNvPr id="8" name="Afbeelding 7" descr="Afbeelding met tekst, elektronica, circuit&#10;&#10;Automatisch gegenereerde beschrijving">
            <a:extLst>
              <a:ext uri="{FF2B5EF4-FFF2-40B4-BE49-F238E27FC236}">
                <a16:creationId xmlns:a16="http://schemas.microsoft.com/office/drawing/2014/main" id="{F494E36D-4D7F-BDAB-DE2E-0DF1B29FE07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4352" y="1303428"/>
            <a:ext cx="2564384" cy="3782728"/>
          </a:xfrm>
          <a:prstGeom prst="rect">
            <a:avLst/>
          </a:prstGeom>
        </p:spPr>
      </p:pic>
      <p:pic>
        <p:nvPicPr>
          <p:cNvPr id="12" name="Afbeelding 11">
            <a:extLst>
              <a:ext uri="{FF2B5EF4-FFF2-40B4-BE49-F238E27FC236}">
                <a16:creationId xmlns:a16="http://schemas.microsoft.com/office/drawing/2014/main" id="{C84692B1-AFE1-6E7C-7C25-0999E8DCFA6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557" y="1052736"/>
            <a:ext cx="6022453" cy="4294525"/>
          </a:xfrm>
          <a:prstGeom prst="rect">
            <a:avLst/>
          </a:prstGeom>
        </p:spPr>
      </p:pic>
      <p:pic>
        <p:nvPicPr>
          <p:cNvPr id="14" name="Afbeelding 13">
            <a:extLst>
              <a:ext uri="{FF2B5EF4-FFF2-40B4-BE49-F238E27FC236}">
                <a16:creationId xmlns:a16="http://schemas.microsoft.com/office/drawing/2014/main" id="{1463325B-A9C2-2568-37F1-CCF0D5164C9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121" y="5398172"/>
            <a:ext cx="2115844" cy="990634"/>
          </a:xfrm>
          <a:prstGeom prst="rect">
            <a:avLst/>
          </a:prstGeom>
        </p:spPr>
      </p:pic>
      <p:pic>
        <p:nvPicPr>
          <p:cNvPr id="10" name="Afbeelding 9">
            <a:extLst>
              <a:ext uri="{FF2B5EF4-FFF2-40B4-BE49-F238E27FC236}">
                <a16:creationId xmlns:a16="http://schemas.microsoft.com/office/drawing/2014/main" id="{8A13CD36-6E27-5485-C641-2A07D900E97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4797991" y="4189819"/>
            <a:ext cx="1569555" cy="2314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0998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EE01A50D-43EB-E455-08C5-A861ACBB48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091FA8-0F09-486F-8694-37C8C99D7D29}" type="slidenum">
              <a:rPr lang="nl-BE" altLang="nl-BE" smtClean="0"/>
              <a:pPr>
                <a:defRPr/>
              </a:pPr>
              <a:t>21</a:t>
            </a:fld>
            <a:endParaRPr lang="nl-BE" altLang="nl-BE"/>
          </a:p>
        </p:txBody>
      </p:sp>
      <p:sp>
        <p:nvSpPr>
          <p:cNvPr id="3" name="Rechthoek 2">
            <a:extLst>
              <a:ext uri="{FF2B5EF4-FFF2-40B4-BE49-F238E27FC236}">
                <a16:creationId xmlns:a16="http://schemas.microsoft.com/office/drawing/2014/main" id="{BF37E0AD-B27A-F7A5-09FF-C71D05C875A9}"/>
              </a:ext>
            </a:extLst>
          </p:cNvPr>
          <p:cNvSpPr/>
          <p:nvPr/>
        </p:nvSpPr>
        <p:spPr>
          <a:xfrm>
            <a:off x="0" y="-4630"/>
            <a:ext cx="12192000" cy="68626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4" name="Text Box 1">
            <a:extLst>
              <a:ext uri="{FF2B5EF4-FFF2-40B4-BE49-F238E27FC236}">
                <a16:creationId xmlns:a16="http://schemas.microsoft.com/office/drawing/2014/main" id="{F84397DD-F5B4-7400-D37E-A5E5216794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5360" y="22176"/>
            <a:ext cx="11449272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defRPr/>
            </a:pPr>
            <a:r>
              <a:rPr lang="nl-BE" sz="4000" dirty="0">
                <a:solidFill>
                  <a:schemeClr val="tx1"/>
                </a:solidFill>
              </a:rPr>
              <a:t>Sensorschakeling – Afstandssensoren</a:t>
            </a:r>
          </a:p>
        </p:txBody>
      </p:sp>
      <p:pic>
        <p:nvPicPr>
          <p:cNvPr id="6" name="Afbeelding 5" descr="Afbeelding met tekst, elektronica&#10;&#10;Automatisch gegenereerde beschrijving">
            <a:extLst>
              <a:ext uri="{FF2B5EF4-FFF2-40B4-BE49-F238E27FC236}">
                <a16:creationId xmlns:a16="http://schemas.microsoft.com/office/drawing/2014/main" id="{81A3486B-17EC-C6DB-5F14-F037E5846AB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2048" y="1283308"/>
            <a:ext cx="2707178" cy="3956838"/>
          </a:xfrm>
          <a:prstGeom prst="rect">
            <a:avLst/>
          </a:prstGeom>
        </p:spPr>
      </p:pic>
      <p:pic>
        <p:nvPicPr>
          <p:cNvPr id="8" name="Afbeelding 7" descr="Afbeelding met tekst, teken, elektronica&#10;&#10;Automatisch gegenereerde beschrijving">
            <a:extLst>
              <a:ext uri="{FF2B5EF4-FFF2-40B4-BE49-F238E27FC236}">
                <a16:creationId xmlns:a16="http://schemas.microsoft.com/office/drawing/2014/main" id="{F13D091B-53E2-E202-D956-CC277614B11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6968" y="1315416"/>
            <a:ext cx="2664296" cy="3924730"/>
          </a:xfrm>
          <a:prstGeom prst="rect">
            <a:avLst/>
          </a:prstGeom>
        </p:spPr>
      </p:pic>
      <p:pic>
        <p:nvPicPr>
          <p:cNvPr id="12" name="Afbeelding 11">
            <a:extLst>
              <a:ext uri="{FF2B5EF4-FFF2-40B4-BE49-F238E27FC236}">
                <a16:creationId xmlns:a16="http://schemas.microsoft.com/office/drawing/2014/main" id="{AA8A0DBA-28DC-E802-757C-610EBC0C5C2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36" y="1124744"/>
            <a:ext cx="5992453" cy="4248721"/>
          </a:xfrm>
          <a:prstGeom prst="rect">
            <a:avLst/>
          </a:prstGeom>
        </p:spPr>
      </p:pic>
      <p:pic>
        <p:nvPicPr>
          <p:cNvPr id="14" name="Afbeelding 13" descr="Afbeelding met muziek&#10;&#10;Automatisch gegenereerde beschrijving">
            <a:extLst>
              <a:ext uri="{FF2B5EF4-FFF2-40B4-BE49-F238E27FC236}">
                <a16:creationId xmlns:a16="http://schemas.microsoft.com/office/drawing/2014/main" id="{B70FBD32-344A-CCC8-58AA-62AFCB2FBD0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352" y="5648412"/>
            <a:ext cx="2736304" cy="924080"/>
          </a:xfrm>
          <a:prstGeom prst="rect">
            <a:avLst/>
          </a:prstGeom>
        </p:spPr>
      </p:pic>
      <p:pic>
        <p:nvPicPr>
          <p:cNvPr id="10" name="Afbeelding 9">
            <a:extLst>
              <a:ext uri="{FF2B5EF4-FFF2-40B4-BE49-F238E27FC236}">
                <a16:creationId xmlns:a16="http://schemas.microsoft.com/office/drawing/2014/main" id="{6A9D639B-A85F-AFEB-91B8-477C097E3E1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4733435" y="4139530"/>
            <a:ext cx="1641706" cy="2414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6308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70AC8753-8160-871D-F9C6-DBA77437C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091FA8-0F09-486F-8694-37C8C99D7D29}" type="slidenum">
              <a:rPr lang="nl-BE" altLang="nl-BE" smtClean="0"/>
              <a:pPr>
                <a:defRPr/>
              </a:pPr>
              <a:t>22</a:t>
            </a:fld>
            <a:endParaRPr lang="nl-BE" altLang="nl-BE"/>
          </a:p>
        </p:txBody>
      </p:sp>
      <p:sp>
        <p:nvSpPr>
          <p:cNvPr id="3" name="Text Box 1">
            <a:extLst>
              <a:ext uri="{FF2B5EF4-FFF2-40B4-BE49-F238E27FC236}">
                <a16:creationId xmlns:a16="http://schemas.microsoft.com/office/drawing/2014/main" id="{7BF54B74-AA3B-032D-D086-1D9E68515E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3168" y="569327"/>
            <a:ext cx="87122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defRPr/>
            </a:pPr>
            <a:r>
              <a:rPr lang="nl-BE" sz="4000" dirty="0">
                <a:solidFill>
                  <a:schemeClr val="tx1"/>
                </a:solidFill>
              </a:rPr>
              <a:t>3. Software Analyse</a:t>
            </a: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8154D3DD-2DA4-592D-38EF-1CEDA068EBB1}"/>
              </a:ext>
            </a:extLst>
          </p:cNvPr>
          <p:cNvSpPr txBox="1"/>
          <p:nvPr/>
        </p:nvSpPr>
        <p:spPr>
          <a:xfrm>
            <a:off x="1304827" y="1844824"/>
            <a:ext cx="417646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buFont typeface="+mj-lt"/>
              <a:buAutoNum type="alphaLcParenR"/>
              <a:defRPr/>
            </a:pPr>
            <a:r>
              <a:rPr lang="nl-BE" sz="3200" dirty="0">
                <a:solidFill>
                  <a:schemeClr val="tx1"/>
                </a:solidFill>
              </a:rPr>
              <a:t>Data Input/Output</a:t>
            </a:r>
          </a:p>
          <a:p>
            <a:pPr marL="514350" indent="-514350">
              <a:buFont typeface="+mj-lt"/>
              <a:buAutoNum type="alphaLcParenR"/>
              <a:defRPr/>
            </a:pPr>
            <a:r>
              <a:rPr lang="nl-BE" sz="3200" dirty="0" err="1">
                <a:solidFill>
                  <a:schemeClr val="tx1"/>
                </a:solidFill>
              </a:rPr>
              <a:t>Statedigrams</a:t>
            </a:r>
            <a:br>
              <a:rPr lang="nl-BE" sz="3200" dirty="0">
                <a:solidFill>
                  <a:schemeClr val="tx1"/>
                </a:solidFill>
              </a:rPr>
            </a:br>
            <a:r>
              <a:rPr lang="nl-BE" sz="3200" dirty="0">
                <a:solidFill>
                  <a:schemeClr val="tx1"/>
                </a:solidFill>
              </a:rPr>
              <a:t>&amp; Flowcharts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2B6D0F76-3D88-1C2C-C9ED-B19BEA23A12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3872" y="3716600"/>
            <a:ext cx="2437921" cy="2337634"/>
          </a:xfrm>
          <a:prstGeom prst="rect">
            <a:avLst/>
          </a:prstGeom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A3A91AC6-A850-B7E3-7FB9-CFA7E855EAC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7425" y="1076851"/>
            <a:ext cx="4961507" cy="2337633"/>
          </a:xfrm>
          <a:prstGeom prst="rect">
            <a:avLst/>
          </a:prstGeom>
        </p:spPr>
      </p:pic>
      <p:pic>
        <p:nvPicPr>
          <p:cNvPr id="10" name="Afbeelding 9">
            <a:extLst>
              <a:ext uri="{FF2B5EF4-FFF2-40B4-BE49-F238E27FC236}">
                <a16:creationId xmlns:a16="http://schemas.microsoft.com/office/drawing/2014/main" id="{1452E106-AE5B-14D4-57D4-B3F27A39283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4192" y="3922008"/>
            <a:ext cx="3040128" cy="1762024"/>
          </a:xfrm>
          <a:prstGeom prst="rect">
            <a:avLst/>
          </a:prstGeom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EFD4F6F8-61AC-EE5E-A48E-A51BB9C268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9268" y="3647880"/>
            <a:ext cx="5818908" cy="2310279"/>
          </a:xfrm>
          <a:prstGeom prst="rect">
            <a:avLst/>
          </a:prstGeom>
        </p:spPr>
      </p:pic>
      <p:pic>
        <p:nvPicPr>
          <p:cNvPr id="12" name="Afbeelding 11">
            <a:extLst>
              <a:ext uri="{FF2B5EF4-FFF2-40B4-BE49-F238E27FC236}">
                <a16:creationId xmlns:a16="http://schemas.microsoft.com/office/drawing/2014/main" id="{EE517462-E7DA-C6A6-F212-0FA2DE6429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16080" y="1359002"/>
            <a:ext cx="4336435" cy="1890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144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70AC8753-8160-871D-F9C6-DBA77437C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091FA8-0F09-486F-8694-37C8C99D7D29}" type="slidenum">
              <a:rPr lang="nl-BE" altLang="nl-BE" smtClean="0"/>
              <a:pPr>
                <a:defRPr/>
              </a:pPr>
              <a:t>23</a:t>
            </a:fld>
            <a:endParaRPr lang="nl-BE" altLang="nl-BE"/>
          </a:p>
        </p:txBody>
      </p:sp>
      <p:sp>
        <p:nvSpPr>
          <p:cNvPr id="3" name="Text Box 1">
            <a:extLst>
              <a:ext uri="{FF2B5EF4-FFF2-40B4-BE49-F238E27FC236}">
                <a16:creationId xmlns:a16="http://schemas.microsoft.com/office/drawing/2014/main" id="{7BF54B74-AA3B-032D-D086-1D9E68515E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3168" y="569327"/>
            <a:ext cx="87122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defRPr/>
            </a:pPr>
            <a:r>
              <a:rPr lang="nl-BE" sz="4000" dirty="0">
                <a:solidFill>
                  <a:schemeClr val="tx1"/>
                </a:solidFill>
              </a:rPr>
              <a:t>3.a) Data Input/Output</a:t>
            </a: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B1E60D2F-914D-91CE-E7FE-816EF1CD38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1464" y="1712327"/>
            <a:ext cx="7144747" cy="3115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7211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70AC8753-8160-871D-F9C6-DBA77437C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091FA8-0F09-486F-8694-37C8C99D7D29}" type="slidenum">
              <a:rPr lang="nl-BE" altLang="nl-BE" smtClean="0"/>
              <a:pPr>
                <a:defRPr/>
              </a:pPr>
              <a:t>24</a:t>
            </a:fld>
            <a:endParaRPr lang="nl-BE" altLang="nl-BE"/>
          </a:p>
        </p:txBody>
      </p:sp>
      <p:sp>
        <p:nvSpPr>
          <p:cNvPr id="3" name="Text Box 1">
            <a:extLst>
              <a:ext uri="{FF2B5EF4-FFF2-40B4-BE49-F238E27FC236}">
                <a16:creationId xmlns:a16="http://schemas.microsoft.com/office/drawing/2014/main" id="{7BF54B74-AA3B-032D-D086-1D9E68515E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3168" y="569327"/>
            <a:ext cx="87122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defRPr/>
            </a:pPr>
            <a:r>
              <a:rPr lang="nl-BE" sz="4000" dirty="0">
                <a:solidFill>
                  <a:schemeClr val="tx1"/>
                </a:solidFill>
              </a:rPr>
              <a:t>3.a) Data Input/Output</a:t>
            </a: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4EEFE6B5-84CE-3A52-C4F7-2251081700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203" y="1712327"/>
            <a:ext cx="9621593" cy="3820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4337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70AC8753-8160-871D-F9C6-DBA77437C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091FA8-0F09-486F-8694-37C8C99D7D29}" type="slidenum">
              <a:rPr lang="nl-BE" altLang="nl-BE" smtClean="0"/>
              <a:pPr>
                <a:defRPr/>
              </a:pPr>
              <a:t>25</a:t>
            </a:fld>
            <a:endParaRPr lang="nl-BE" altLang="nl-BE"/>
          </a:p>
        </p:txBody>
      </p:sp>
      <p:sp>
        <p:nvSpPr>
          <p:cNvPr id="3" name="Text Box 1">
            <a:extLst>
              <a:ext uri="{FF2B5EF4-FFF2-40B4-BE49-F238E27FC236}">
                <a16:creationId xmlns:a16="http://schemas.microsoft.com/office/drawing/2014/main" id="{7BF54B74-AA3B-032D-D086-1D9E68515E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3168" y="569327"/>
            <a:ext cx="87122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defRPr/>
            </a:pPr>
            <a:r>
              <a:rPr lang="nl-BE" sz="4000" dirty="0">
                <a:solidFill>
                  <a:schemeClr val="tx1"/>
                </a:solidFill>
              </a:rPr>
              <a:t>3.b) </a:t>
            </a:r>
            <a:r>
              <a:rPr lang="nl-BE" sz="4000" dirty="0" err="1">
                <a:solidFill>
                  <a:schemeClr val="tx1"/>
                </a:solidFill>
              </a:rPr>
              <a:t>Statediagrams</a:t>
            </a:r>
            <a:r>
              <a:rPr lang="nl-BE" sz="4000" dirty="0">
                <a:solidFill>
                  <a:schemeClr val="tx1"/>
                </a:solidFill>
              </a:rPr>
              <a:t> &amp; Flowcharts</a:t>
            </a:r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CF49E570-F185-7D7F-B885-2285085D003E}"/>
              </a:ext>
            </a:extLst>
          </p:cNvPr>
          <p:cNvSpPr txBox="1"/>
          <p:nvPr/>
        </p:nvSpPr>
        <p:spPr>
          <a:xfrm>
            <a:off x="1304826" y="1844824"/>
            <a:ext cx="738346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buFont typeface="Wingdings" panose="05000000000000000000" pitchFamily="2" charset="2"/>
              <a:buChar char="§"/>
              <a:defRPr/>
            </a:pPr>
            <a:r>
              <a:rPr lang="nl-NL" sz="3200" dirty="0">
                <a:solidFill>
                  <a:schemeClr val="tx1"/>
                </a:solidFill>
              </a:rPr>
              <a:t>Manuele bediening mogelijkheid.</a:t>
            </a:r>
          </a:p>
        </p:txBody>
      </p:sp>
    </p:spTree>
    <p:extLst>
      <p:ext uri="{BB962C8B-B14F-4D97-AF65-F5344CB8AC3E}">
        <p14:creationId xmlns:p14="http://schemas.microsoft.com/office/powerpoint/2010/main" val="4068156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F9C2E027-E84E-0AB6-ECA1-6CADC46D3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091FA8-0F09-486F-8694-37C8C99D7D29}" type="slidenum">
              <a:rPr lang="nl-BE" altLang="nl-BE" smtClean="0"/>
              <a:pPr>
                <a:defRPr/>
              </a:pPr>
              <a:t>26</a:t>
            </a:fld>
            <a:endParaRPr lang="nl-BE" altLang="nl-BE"/>
          </a:p>
        </p:txBody>
      </p:sp>
      <p:sp>
        <p:nvSpPr>
          <p:cNvPr id="3" name="Rechthoek 2">
            <a:extLst>
              <a:ext uri="{FF2B5EF4-FFF2-40B4-BE49-F238E27FC236}">
                <a16:creationId xmlns:a16="http://schemas.microsoft.com/office/drawing/2014/main" id="{DEBBC639-065F-ED06-9169-067CE238E5B0}"/>
              </a:ext>
            </a:extLst>
          </p:cNvPr>
          <p:cNvSpPr/>
          <p:nvPr/>
        </p:nvSpPr>
        <p:spPr>
          <a:xfrm>
            <a:off x="0" y="-4630"/>
            <a:ext cx="12192000" cy="68626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C5BC6D2A-8A33-76C3-80CB-73DA984AD1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720" y="803168"/>
            <a:ext cx="11136560" cy="5247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9912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F9C2E027-E84E-0AB6-ECA1-6CADC46D3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091FA8-0F09-486F-8694-37C8C99D7D29}" type="slidenum">
              <a:rPr lang="nl-BE" altLang="nl-BE" smtClean="0"/>
              <a:pPr>
                <a:defRPr/>
              </a:pPr>
              <a:t>27</a:t>
            </a:fld>
            <a:endParaRPr lang="nl-BE" altLang="nl-BE"/>
          </a:p>
        </p:txBody>
      </p:sp>
      <p:sp>
        <p:nvSpPr>
          <p:cNvPr id="3" name="Rechthoek 2">
            <a:extLst>
              <a:ext uri="{FF2B5EF4-FFF2-40B4-BE49-F238E27FC236}">
                <a16:creationId xmlns:a16="http://schemas.microsoft.com/office/drawing/2014/main" id="{DEBBC639-065F-ED06-9169-067CE238E5B0}"/>
              </a:ext>
            </a:extLst>
          </p:cNvPr>
          <p:cNvSpPr/>
          <p:nvPr/>
        </p:nvSpPr>
        <p:spPr>
          <a:xfrm>
            <a:off x="0" y="-4630"/>
            <a:ext cx="12192000" cy="68626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D31F82F8-E1CA-C4E8-9E2A-E0CE988FF6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6683" y="541160"/>
            <a:ext cx="6018633" cy="5771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0356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70AC8753-8160-871D-F9C6-DBA77437C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091FA8-0F09-486F-8694-37C8C99D7D29}" type="slidenum">
              <a:rPr lang="nl-BE" altLang="nl-BE" smtClean="0"/>
              <a:pPr>
                <a:defRPr/>
              </a:pPr>
              <a:t>28</a:t>
            </a:fld>
            <a:endParaRPr lang="nl-BE" altLang="nl-BE"/>
          </a:p>
        </p:txBody>
      </p:sp>
      <p:sp>
        <p:nvSpPr>
          <p:cNvPr id="3" name="Text Box 1">
            <a:extLst>
              <a:ext uri="{FF2B5EF4-FFF2-40B4-BE49-F238E27FC236}">
                <a16:creationId xmlns:a16="http://schemas.microsoft.com/office/drawing/2014/main" id="{7BF54B74-AA3B-032D-D086-1D9E68515E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3168" y="569327"/>
            <a:ext cx="87122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defRPr/>
            </a:pPr>
            <a:r>
              <a:rPr lang="nl-BE" sz="4000" dirty="0">
                <a:solidFill>
                  <a:schemeClr val="tx1"/>
                </a:solidFill>
              </a:rPr>
              <a:t>3.b) </a:t>
            </a:r>
            <a:r>
              <a:rPr lang="nl-BE" sz="4000" dirty="0" err="1">
                <a:solidFill>
                  <a:schemeClr val="tx1"/>
                </a:solidFill>
              </a:rPr>
              <a:t>Statediagrams</a:t>
            </a:r>
            <a:r>
              <a:rPr lang="nl-BE" sz="4000" dirty="0">
                <a:solidFill>
                  <a:schemeClr val="tx1"/>
                </a:solidFill>
              </a:rPr>
              <a:t> &amp; Flowcharts</a:t>
            </a:r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CF49E570-F185-7D7F-B885-2285085D003E}"/>
              </a:ext>
            </a:extLst>
          </p:cNvPr>
          <p:cNvSpPr txBox="1"/>
          <p:nvPr/>
        </p:nvSpPr>
        <p:spPr>
          <a:xfrm>
            <a:off x="1304826" y="1844824"/>
            <a:ext cx="738346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buFont typeface="Wingdings" panose="05000000000000000000" pitchFamily="2" charset="2"/>
              <a:buChar char="§"/>
              <a:defRPr/>
            </a:pPr>
            <a:r>
              <a:rPr lang="nl-NL" sz="3200" dirty="0">
                <a:solidFill>
                  <a:schemeClr val="tx1"/>
                </a:solidFill>
              </a:rPr>
              <a:t>Manuele bediening mogelijkheid.</a:t>
            </a:r>
          </a:p>
          <a:p>
            <a:pPr marL="514350" indent="-514350">
              <a:buFont typeface="Wingdings" panose="05000000000000000000" pitchFamily="2" charset="2"/>
              <a:buChar char="§"/>
              <a:defRPr/>
            </a:pPr>
            <a:r>
              <a:rPr lang="nl-NL" sz="3200" dirty="0">
                <a:solidFill>
                  <a:schemeClr val="tx1"/>
                </a:solidFill>
              </a:rPr>
              <a:t>Automatisch rijden.</a:t>
            </a:r>
            <a:endParaRPr lang="nl-BE"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6744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93991D91-D570-3C52-7699-D2CB1FB666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091FA8-0F09-486F-8694-37C8C99D7D29}" type="slidenum">
              <a:rPr lang="nl-BE" altLang="nl-BE" smtClean="0"/>
              <a:pPr>
                <a:defRPr/>
              </a:pPr>
              <a:t>29</a:t>
            </a:fld>
            <a:endParaRPr lang="nl-BE" altLang="nl-BE"/>
          </a:p>
        </p:txBody>
      </p:sp>
      <p:sp>
        <p:nvSpPr>
          <p:cNvPr id="3" name="Rechthoek 2">
            <a:extLst>
              <a:ext uri="{FF2B5EF4-FFF2-40B4-BE49-F238E27FC236}">
                <a16:creationId xmlns:a16="http://schemas.microsoft.com/office/drawing/2014/main" id="{35F5C1BF-A359-07FB-A18D-2B77BA50F738}"/>
              </a:ext>
            </a:extLst>
          </p:cNvPr>
          <p:cNvSpPr/>
          <p:nvPr/>
        </p:nvSpPr>
        <p:spPr>
          <a:xfrm>
            <a:off x="0" y="-4630"/>
            <a:ext cx="12192000" cy="68626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CC6E7AFC-D822-4FFC-4B7C-FDC60D0B20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5872" y="1700808"/>
            <a:ext cx="8400256" cy="4100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3713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70AC8753-8160-871D-F9C6-DBA77437C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091FA8-0F09-486F-8694-37C8C99D7D29}" type="slidenum">
              <a:rPr lang="nl-BE" altLang="nl-BE" smtClean="0"/>
              <a:pPr>
                <a:defRPr/>
              </a:pPr>
              <a:t>3</a:t>
            </a:fld>
            <a:endParaRPr lang="nl-BE" altLang="nl-BE"/>
          </a:p>
        </p:txBody>
      </p:sp>
      <p:sp>
        <p:nvSpPr>
          <p:cNvPr id="3" name="Text Box 1">
            <a:extLst>
              <a:ext uri="{FF2B5EF4-FFF2-40B4-BE49-F238E27FC236}">
                <a16:creationId xmlns:a16="http://schemas.microsoft.com/office/drawing/2014/main" id="{7BF54B74-AA3B-032D-D086-1D9E68515E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3168" y="569327"/>
            <a:ext cx="87122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defRPr/>
            </a:pPr>
            <a:r>
              <a:rPr lang="nl-BE" sz="4000" dirty="0">
                <a:solidFill>
                  <a:schemeClr val="tx1"/>
                </a:solidFill>
              </a:rPr>
              <a:t>1. Probleemstelling</a:t>
            </a: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2E9430D9-C236-0820-AA0B-FA42A14C1DC5}"/>
              </a:ext>
            </a:extLst>
          </p:cNvPr>
          <p:cNvSpPr txBox="1"/>
          <p:nvPr/>
        </p:nvSpPr>
        <p:spPr>
          <a:xfrm>
            <a:off x="1304827" y="1844824"/>
            <a:ext cx="417646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buFont typeface="+mj-lt"/>
              <a:buAutoNum type="alphaLcParenR"/>
              <a:defRPr/>
            </a:pPr>
            <a:r>
              <a:rPr lang="nl-BE" sz="3200" dirty="0">
                <a:solidFill>
                  <a:schemeClr val="tx1"/>
                </a:solidFill>
              </a:rPr>
              <a:t>As-Is Situatie</a:t>
            </a:r>
          </a:p>
          <a:p>
            <a:pPr marL="514350" indent="-514350">
              <a:buFont typeface="+mj-lt"/>
              <a:buAutoNum type="alphaLcParenR"/>
              <a:defRPr/>
            </a:pPr>
            <a:r>
              <a:rPr lang="nl-BE" sz="3200" dirty="0" err="1">
                <a:solidFill>
                  <a:schemeClr val="tx1"/>
                </a:solidFill>
              </a:rPr>
              <a:t>To-Be</a:t>
            </a:r>
            <a:r>
              <a:rPr lang="nl-BE" sz="3200" dirty="0">
                <a:solidFill>
                  <a:schemeClr val="tx1"/>
                </a:solidFill>
              </a:rPr>
              <a:t> Situatie</a:t>
            </a:r>
          </a:p>
          <a:p>
            <a:pPr marL="514350" indent="-514350">
              <a:buFont typeface="+mj-lt"/>
              <a:buAutoNum type="alphaLcParenR"/>
              <a:defRPr/>
            </a:pPr>
            <a:r>
              <a:rPr lang="nl-BE" sz="3200" dirty="0" err="1">
                <a:solidFill>
                  <a:schemeClr val="tx1"/>
                </a:solidFill>
              </a:rPr>
              <a:t>Mindmap</a:t>
            </a:r>
            <a:endParaRPr lang="nl-BE"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3603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93991D91-D570-3C52-7699-D2CB1FB666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091FA8-0F09-486F-8694-37C8C99D7D29}" type="slidenum">
              <a:rPr lang="nl-BE" altLang="nl-BE" smtClean="0"/>
              <a:pPr>
                <a:defRPr/>
              </a:pPr>
              <a:t>30</a:t>
            </a:fld>
            <a:endParaRPr lang="nl-BE" altLang="nl-BE"/>
          </a:p>
        </p:txBody>
      </p:sp>
      <p:sp>
        <p:nvSpPr>
          <p:cNvPr id="3" name="Rechthoek 2">
            <a:extLst>
              <a:ext uri="{FF2B5EF4-FFF2-40B4-BE49-F238E27FC236}">
                <a16:creationId xmlns:a16="http://schemas.microsoft.com/office/drawing/2014/main" id="{35F5C1BF-A359-07FB-A18D-2B77BA50F738}"/>
              </a:ext>
            </a:extLst>
          </p:cNvPr>
          <p:cNvSpPr/>
          <p:nvPr/>
        </p:nvSpPr>
        <p:spPr>
          <a:xfrm>
            <a:off x="0" y="-4630"/>
            <a:ext cx="12192000" cy="68626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6925FFA6-42DA-9E60-3ACA-2750586A36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0735" y="692696"/>
            <a:ext cx="5590530" cy="5155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9190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70AC8753-8160-871D-F9C6-DBA77437C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091FA8-0F09-486F-8694-37C8C99D7D29}" type="slidenum">
              <a:rPr lang="nl-BE" altLang="nl-BE" smtClean="0"/>
              <a:pPr>
                <a:defRPr/>
              </a:pPr>
              <a:t>31</a:t>
            </a:fld>
            <a:endParaRPr lang="nl-BE" altLang="nl-BE"/>
          </a:p>
        </p:txBody>
      </p:sp>
      <p:sp>
        <p:nvSpPr>
          <p:cNvPr id="3" name="Text Box 1">
            <a:extLst>
              <a:ext uri="{FF2B5EF4-FFF2-40B4-BE49-F238E27FC236}">
                <a16:creationId xmlns:a16="http://schemas.microsoft.com/office/drawing/2014/main" id="{7BF54B74-AA3B-032D-D086-1D9E68515E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3168" y="569327"/>
            <a:ext cx="87122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defRPr/>
            </a:pPr>
            <a:r>
              <a:rPr lang="nl-BE" sz="4000" dirty="0">
                <a:solidFill>
                  <a:schemeClr val="tx1"/>
                </a:solidFill>
              </a:rPr>
              <a:t>3.b) </a:t>
            </a:r>
            <a:r>
              <a:rPr lang="nl-BE" sz="4000" dirty="0" err="1">
                <a:solidFill>
                  <a:schemeClr val="tx1"/>
                </a:solidFill>
              </a:rPr>
              <a:t>Statediagrams</a:t>
            </a:r>
            <a:r>
              <a:rPr lang="nl-BE" sz="4000" dirty="0">
                <a:solidFill>
                  <a:schemeClr val="tx1"/>
                </a:solidFill>
              </a:rPr>
              <a:t> &amp; Flowcharts</a:t>
            </a:r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CF49E570-F185-7D7F-B885-2285085D003E}"/>
              </a:ext>
            </a:extLst>
          </p:cNvPr>
          <p:cNvSpPr txBox="1"/>
          <p:nvPr/>
        </p:nvSpPr>
        <p:spPr>
          <a:xfrm>
            <a:off x="1304826" y="1844824"/>
            <a:ext cx="738346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buFont typeface="Wingdings" panose="05000000000000000000" pitchFamily="2" charset="2"/>
              <a:buChar char="§"/>
              <a:defRPr/>
            </a:pPr>
            <a:r>
              <a:rPr lang="nl-NL" sz="3200" dirty="0">
                <a:solidFill>
                  <a:schemeClr val="tx1"/>
                </a:solidFill>
              </a:rPr>
              <a:t>Manuele bediening mogelijkheid.</a:t>
            </a:r>
          </a:p>
          <a:p>
            <a:pPr marL="514350" indent="-514350">
              <a:buFont typeface="Wingdings" panose="05000000000000000000" pitchFamily="2" charset="2"/>
              <a:buChar char="§"/>
              <a:defRPr/>
            </a:pPr>
            <a:r>
              <a:rPr lang="nl-NL" sz="3200" dirty="0">
                <a:solidFill>
                  <a:schemeClr val="tx1"/>
                </a:solidFill>
              </a:rPr>
              <a:t>Automatisch rijden.</a:t>
            </a:r>
          </a:p>
          <a:p>
            <a:pPr marL="514350" indent="-514350">
              <a:buFont typeface="Wingdings" panose="05000000000000000000" pitchFamily="2" charset="2"/>
              <a:buChar char="§"/>
              <a:defRPr/>
            </a:pPr>
            <a:r>
              <a:rPr lang="nl-NL" sz="3200" dirty="0">
                <a:solidFill>
                  <a:schemeClr val="tx1"/>
                </a:solidFill>
              </a:rPr>
              <a:t>Volgens vast patroon rijden.</a:t>
            </a:r>
            <a:endParaRPr lang="nl-BE"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3356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3A24C378-40DD-E655-7CB4-54C2D25A1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091FA8-0F09-486F-8694-37C8C99D7D29}" type="slidenum">
              <a:rPr lang="nl-BE" altLang="nl-BE" smtClean="0"/>
              <a:pPr>
                <a:defRPr/>
              </a:pPr>
              <a:t>32</a:t>
            </a:fld>
            <a:endParaRPr lang="nl-BE" altLang="nl-BE"/>
          </a:p>
        </p:txBody>
      </p:sp>
      <p:sp>
        <p:nvSpPr>
          <p:cNvPr id="3" name="Rechthoek 2">
            <a:extLst>
              <a:ext uri="{FF2B5EF4-FFF2-40B4-BE49-F238E27FC236}">
                <a16:creationId xmlns:a16="http://schemas.microsoft.com/office/drawing/2014/main" id="{826E0C0F-139B-49CB-C8B9-57E5EB70C3E9}"/>
              </a:ext>
            </a:extLst>
          </p:cNvPr>
          <p:cNvSpPr/>
          <p:nvPr/>
        </p:nvSpPr>
        <p:spPr>
          <a:xfrm>
            <a:off x="0" y="-4630"/>
            <a:ext cx="12192000" cy="68626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EEEA6357-0598-2C69-B137-47C8FEC7AB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684" y="1463713"/>
            <a:ext cx="11784632" cy="3925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6225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3A24C378-40DD-E655-7CB4-54C2D25A1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091FA8-0F09-486F-8694-37C8C99D7D29}" type="slidenum">
              <a:rPr lang="nl-BE" altLang="nl-BE" smtClean="0"/>
              <a:pPr>
                <a:defRPr/>
              </a:pPr>
              <a:t>33</a:t>
            </a:fld>
            <a:endParaRPr lang="nl-BE" altLang="nl-BE"/>
          </a:p>
        </p:txBody>
      </p:sp>
      <p:sp>
        <p:nvSpPr>
          <p:cNvPr id="3" name="Rechthoek 2">
            <a:extLst>
              <a:ext uri="{FF2B5EF4-FFF2-40B4-BE49-F238E27FC236}">
                <a16:creationId xmlns:a16="http://schemas.microsoft.com/office/drawing/2014/main" id="{826E0C0F-139B-49CB-C8B9-57E5EB70C3E9}"/>
              </a:ext>
            </a:extLst>
          </p:cNvPr>
          <p:cNvSpPr/>
          <p:nvPr/>
        </p:nvSpPr>
        <p:spPr>
          <a:xfrm>
            <a:off x="0" y="-4630"/>
            <a:ext cx="12192000" cy="68626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E8C98753-99BC-3114-6E4F-D6EF04176A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1544" y="1344400"/>
            <a:ext cx="7193377" cy="416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6496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70AC8753-8160-871D-F9C6-DBA77437C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091FA8-0F09-486F-8694-37C8C99D7D29}" type="slidenum">
              <a:rPr lang="nl-BE" altLang="nl-BE" smtClean="0"/>
              <a:pPr>
                <a:defRPr/>
              </a:pPr>
              <a:t>34</a:t>
            </a:fld>
            <a:endParaRPr lang="nl-BE" altLang="nl-BE"/>
          </a:p>
        </p:txBody>
      </p:sp>
      <p:sp>
        <p:nvSpPr>
          <p:cNvPr id="3" name="Text Box 1">
            <a:extLst>
              <a:ext uri="{FF2B5EF4-FFF2-40B4-BE49-F238E27FC236}">
                <a16:creationId xmlns:a16="http://schemas.microsoft.com/office/drawing/2014/main" id="{7BF54B74-AA3B-032D-D086-1D9E68515E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3168" y="569327"/>
            <a:ext cx="87122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defRPr/>
            </a:pPr>
            <a:r>
              <a:rPr lang="nl-BE" sz="4000" dirty="0">
                <a:solidFill>
                  <a:schemeClr val="tx1"/>
                </a:solidFill>
              </a:rPr>
              <a:t>4. Release Plan</a:t>
            </a: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75910473-C04D-7A12-0E6E-1D2B5085469F}"/>
              </a:ext>
            </a:extLst>
          </p:cNvPr>
          <p:cNvSpPr txBox="1"/>
          <p:nvPr/>
        </p:nvSpPr>
        <p:spPr>
          <a:xfrm>
            <a:off x="1304827" y="1844824"/>
            <a:ext cx="417646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buFont typeface="+mj-lt"/>
              <a:buAutoNum type="alphaLcParenR"/>
              <a:defRPr/>
            </a:pPr>
            <a:r>
              <a:rPr lang="nl-BE" sz="3200" dirty="0" err="1">
                <a:solidFill>
                  <a:schemeClr val="tx1"/>
                </a:solidFill>
              </a:rPr>
              <a:t>Epics</a:t>
            </a:r>
            <a:endParaRPr lang="nl-BE" sz="3200" dirty="0">
              <a:solidFill>
                <a:schemeClr val="tx1"/>
              </a:solidFill>
            </a:endParaRPr>
          </a:p>
          <a:p>
            <a:pPr marL="514350" indent="-514350">
              <a:buFont typeface="+mj-lt"/>
              <a:buAutoNum type="alphaLcParenR"/>
              <a:defRPr/>
            </a:pPr>
            <a:r>
              <a:rPr lang="nl-BE" sz="3200" dirty="0">
                <a:solidFill>
                  <a:schemeClr val="tx1"/>
                </a:solidFill>
              </a:rPr>
              <a:t>Technical </a:t>
            </a:r>
            <a:r>
              <a:rPr lang="nl-BE" sz="3200" dirty="0" err="1">
                <a:solidFill>
                  <a:schemeClr val="tx1"/>
                </a:solidFill>
              </a:rPr>
              <a:t>Stories</a:t>
            </a:r>
            <a:endParaRPr lang="nl-BE" sz="3200" dirty="0">
              <a:solidFill>
                <a:schemeClr val="tx1"/>
              </a:solidFill>
            </a:endParaRPr>
          </a:p>
          <a:p>
            <a:pPr marL="514350" indent="-514350">
              <a:buFont typeface="+mj-lt"/>
              <a:buAutoNum type="alphaLcParenR"/>
              <a:defRPr/>
            </a:pPr>
            <a:r>
              <a:rPr lang="nl-BE" sz="3200" dirty="0">
                <a:solidFill>
                  <a:schemeClr val="tx1"/>
                </a:solidFill>
              </a:rPr>
              <a:t>Sprints</a:t>
            </a:r>
          </a:p>
        </p:txBody>
      </p:sp>
      <p:pic>
        <p:nvPicPr>
          <p:cNvPr id="1026" name="Picture 2" descr="Agile Epic vs. User Story: What's the Difference? - Ascendle">
            <a:extLst>
              <a:ext uri="{FF2B5EF4-FFF2-40B4-BE49-F238E27FC236}">
                <a16:creationId xmlns:a16="http://schemas.microsoft.com/office/drawing/2014/main" id="{CFE25675-BF28-8AB8-A3D9-7E64A06A80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1291" y="1844824"/>
            <a:ext cx="6410881" cy="3606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1493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70AC8753-8160-871D-F9C6-DBA77437C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091FA8-0F09-486F-8694-37C8C99D7D29}" type="slidenum">
              <a:rPr lang="nl-BE" altLang="nl-BE" smtClean="0"/>
              <a:pPr>
                <a:defRPr/>
              </a:pPr>
              <a:t>35</a:t>
            </a:fld>
            <a:endParaRPr lang="nl-BE" altLang="nl-BE"/>
          </a:p>
        </p:txBody>
      </p:sp>
      <p:sp>
        <p:nvSpPr>
          <p:cNvPr id="3" name="Text Box 1">
            <a:extLst>
              <a:ext uri="{FF2B5EF4-FFF2-40B4-BE49-F238E27FC236}">
                <a16:creationId xmlns:a16="http://schemas.microsoft.com/office/drawing/2014/main" id="{7BF54B74-AA3B-032D-D086-1D9E68515E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3168" y="569327"/>
            <a:ext cx="87122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defRPr/>
            </a:pPr>
            <a:r>
              <a:rPr lang="nl-BE" sz="4000" dirty="0">
                <a:solidFill>
                  <a:schemeClr val="tx1"/>
                </a:solidFill>
              </a:rPr>
              <a:t>4.a) </a:t>
            </a:r>
            <a:r>
              <a:rPr lang="nl-BE" sz="4000" dirty="0" err="1">
                <a:solidFill>
                  <a:schemeClr val="tx1"/>
                </a:solidFill>
              </a:rPr>
              <a:t>Epics</a:t>
            </a:r>
            <a:endParaRPr lang="nl-BE" sz="4000" dirty="0">
              <a:solidFill>
                <a:schemeClr val="tx1"/>
              </a:solidFill>
            </a:endParaRP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985DF3AC-37C8-9E27-3F0C-B53A6621B548}"/>
              </a:ext>
            </a:extLst>
          </p:cNvPr>
          <p:cNvSpPr txBox="1"/>
          <p:nvPr/>
        </p:nvSpPr>
        <p:spPr>
          <a:xfrm>
            <a:off x="1304826" y="1844824"/>
            <a:ext cx="6591373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buFont typeface="+mj-lt"/>
              <a:buAutoNum type="arabicPeriod"/>
              <a:defRPr/>
            </a:pPr>
            <a:r>
              <a:rPr lang="nl-BE" sz="3200" dirty="0">
                <a:solidFill>
                  <a:schemeClr val="tx1"/>
                </a:solidFill>
              </a:rPr>
              <a:t>Analyse</a:t>
            </a:r>
          </a:p>
          <a:p>
            <a:pPr marL="514350" indent="-514350">
              <a:buFont typeface="+mj-lt"/>
              <a:buAutoNum type="arabicPeriod"/>
              <a:defRPr/>
            </a:pPr>
            <a:r>
              <a:rPr lang="nl-BE" sz="3200" dirty="0">
                <a:solidFill>
                  <a:schemeClr val="tx1"/>
                </a:solidFill>
              </a:rPr>
              <a:t>PCB ontwerp</a:t>
            </a:r>
          </a:p>
          <a:p>
            <a:pPr marL="514350" indent="-514350">
              <a:buFont typeface="+mj-lt"/>
              <a:buAutoNum type="arabicPeriod"/>
              <a:defRPr/>
            </a:pPr>
            <a:r>
              <a:rPr lang="nl-BE" sz="3200" dirty="0">
                <a:solidFill>
                  <a:schemeClr val="tx1"/>
                </a:solidFill>
              </a:rPr>
              <a:t>Software ontwikkeling</a:t>
            </a:r>
          </a:p>
          <a:p>
            <a:pPr marL="514350" indent="-514350">
              <a:buFont typeface="+mj-lt"/>
              <a:buAutoNum type="arabicPeriod"/>
              <a:defRPr/>
            </a:pPr>
            <a:r>
              <a:rPr lang="nl-BE" sz="3200" dirty="0">
                <a:solidFill>
                  <a:schemeClr val="tx1"/>
                </a:solidFill>
              </a:rPr>
              <a:t>Hardware samenstelling</a:t>
            </a:r>
          </a:p>
          <a:p>
            <a:pPr marL="514350" indent="-514350">
              <a:buFont typeface="+mj-lt"/>
              <a:buAutoNum type="arabicPeriod"/>
              <a:defRPr/>
            </a:pPr>
            <a:r>
              <a:rPr lang="nl-BE" sz="3200" dirty="0">
                <a:solidFill>
                  <a:schemeClr val="tx1"/>
                </a:solidFill>
              </a:rPr>
              <a:t>Software implementatie</a:t>
            </a:r>
          </a:p>
          <a:p>
            <a:pPr marL="514350" indent="-514350">
              <a:buFont typeface="+mj-lt"/>
              <a:buAutoNum type="arabicPeriod"/>
              <a:defRPr/>
            </a:pPr>
            <a:r>
              <a:rPr lang="nl-BE" sz="3200" dirty="0">
                <a:solidFill>
                  <a:schemeClr val="tx1"/>
                </a:solidFill>
              </a:rPr>
              <a:t>Validatie</a:t>
            </a:r>
          </a:p>
        </p:txBody>
      </p:sp>
      <p:pic>
        <p:nvPicPr>
          <p:cNvPr id="2050" name="Picture 2" descr="Epics | Developer Experience Knowledge Base">
            <a:extLst>
              <a:ext uri="{FF2B5EF4-FFF2-40B4-BE49-F238E27FC236}">
                <a16:creationId xmlns:a16="http://schemas.microsoft.com/office/drawing/2014/main" id="{C45227D8-D26F-EC75-CCC9-A70D602F02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2144" y="1867476"/>
            <a:ext cx="3024336" cy="3024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592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FC854853-AAD4-3C59-42F9-4994943B6A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2025" y="0"/>
            <a:ext cx="5539154" cy="6858000"/>
          </a:xfrm>
          <a:prstGeom prst="rect">
            <a:avLst/>
          </a:prstGeom>
        </p:spPr>
      </p:pic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70AC8753-8160-871D-F9C6-DBA77437C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091FA8-0F09-486F-8694-37C8C99D7D29}" type="slidenum">
              <a:rPr lang="nl-BE" altLang="nl-BE" smtClean="0"/>
              <a:pPr>
                <a:defRPr/>
              </a:pPr>
              <a:t>36</a:t>
            </a:fld>
            <a:endParaRPr lang="nl-BE" altLang="nl-BE"/>
          </a:p>
        </p:txBody>
      </p:sp>
      <p:sp>
        <p:nvSpPr>
          <p:cNvPr id="3" name="Text Box 1">
            <a:extLst>
              <a:ext uri="{FF2B5EF4-FFF2-40B4-BE49-F238E27FC236}">
                <a16:creationId xmlns:a16="http://schemas.microsoft.com/office/drawing/2014/main" id="{7BF54B74-AA3B-032D-D086-1D9E68515E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3168" y="569327"/>
            <a:ext cx="87122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defRPr/>
            </a:pPr>
            <a:r>
              <a:rPr lang="nl-BE" sz="4000" dirty="0">
                <a:solidFill>
                  <a:schemeClr val="tx1"/>
                </a:solidFill>
              </a:rPr>
              <a:t>4.b) Technical </a:t>
            </a:r>
            <a:r>
              <a:rPr lang="nl-BE" sz="4000" dirty="0" err="1">
                <a:solidFill>
                  <a:schemeClr val="tx1"/>
                </a:solidFill>
              </a:rPr>
              <a:t>Stories</a:t>
            </a:r>
            <a:endParaRPr lang="nl-BE" sz="4000" dirty="0">
              <a:solidFill>
                <a:schemeClr val="tx1"/>
              </a:solidFill>
            </a:endParaRP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985DF3AC-37C8-9E27-3F0C-B53A6621B548}"/>
              </a:ext>
            </a:extLst>
          </p:cNvPr>
          <p:cNvSpPr txBox="1"/>
          <p:nvPr/>
        </p:nvSpPr>
        <p:spPr>
          <a:xfrm>
            <a:off x="1304826" y="1844824"/>
            <a:ext cx="871219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nl-NL" sz="3200" dirty="0">
                <a:solidFill>
                  <a:schemeClr val="tx1"/>
                </a:solidFill>
              </a:rPr>
              <a:t>→ zie analyse: </a:t>
            </a:r>
            <a:r>
              <a:rPr lang="nl-NL" sz="3200" dirty="0">
                <a:solidFill>
                  <a:schemeClr val="tx1"/>
                </a:solidFill>
                <a:hlinkClick r:id="rId3"/>
              </a:rPr>
              <a:t>https://bavodebraekeleer.github.io/bavod-robotwagentje-analyse/#/?id=epics</a:t>
            </a:r>
            <a:r>
              <a:rPr lang="nl-NL" sz="3200" dirty="0">
                <a:solidFill>
                  <a:schemeClr val="tx1"/>
                </a:solidFill>
              </a:rPr>
              <a:t> </a:t>
            </a:r>
            <a:endParaRPr lang="nl-BE"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6353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70AC8753-8160-871D-F9C6-DBA77437C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091FA8-0F09-486F-8694-37C8C99D7D29}" type="slidenum">
              <a:rPr lang="nl-BE" altLang="nl-BE" smtClean="0"/>
              <a:pPr>
                <a:defRPr/>
              </a:pPr>
              <a:t>37</a:t>
            </a:fld>
            <a:endParaRPr lang="nl-BE" altLang="nl-BE"/>
          </a:p>
        </p:txBody>
      </p:sp>
      <p:sp>
        <p:nvSpPr>
          <p:cNvPr id="3" name="Text Box 1">
            <a:extLst>
              <a:ext uri="{FF2B5EF4-FFF2-40B4-BE49-F238E27FC236}">
                <a16:creationId xmlns:a16="http://schemas.microsoft.com/office/drawing/2014/main" id="{7BF54B74-AA3B-032D-D086-1D9E68515E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3168" y="569327"/>
            <a:ext cx="87122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defRPr/>
            </a:pPr>
            <a:r>
              <a:rPr lang="nl-BE" sz="4000" dirty="0">
                <a:solidFill>
                  <a:schemeClr val="tx1"/>
                </a:solidFill>
              </a:rPr>
              <a:t>4.c) Sprints</a:t>
            </a:r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5607E3B3-16C2-3AE1-48F7-0ACA7AF164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0183" y="541903"/>
            <a:ext cx="6585434" cy="3939793"/>
          </a:xfrm>
          <a:prstGeom prst="rect">
            <a:avLst/>
          </a:prstGeom>
        </p:spPr>
      </p:pic>
      <p:pic>
        <p:nvPicPr>
          <p:cNvPr id="15" name="Afbeelding 14" descr="Afbeelding met tekst, elektronica, circuit, straat&#10;&#10;Automatisch gegenereerde beschrijving">
            <a:extLst>
              <a:ext uri="{FF2B5EF4-FFF2-40B4-BE49-F238E27FC236}">
                <a16:creationId xmlns:a16="http://schemas.microsoft.com/office/drawing/2014/main" id="{3EF8FF3A-50BD-C348-2EE1-6D265968EEF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8538" y="2129666"/>
            <a:ext cx="1534525" cy="3789040"/>
          </a:xfrm>
          <a:prstGeom prst="rect">
            <a:avLst/>
          </a:prstGeom>
        </p:spPr>
      </p:pic>
      <p:pic>
        <p:nvPicPr>
          <p:cNvPr id="17" name="Afbeelding 16">
            <a:extLst>
              <a:ext uri="{FF2B5EF4-FFF2-40B4-BE49-F238E27FC236}">
                <a16:creationId xmlns:a16="http://schemas.microsoft.com/office/drawing/2014/main" id="{CFC397A2-FD94-B3B5-119B-2DD876C949B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620" y="2789581"/>
            <a:ext cx="4265507" cy="2773508"/>
          </a:xfrm>
          <a:prstGeom prst="rect">
            <a:avLst/>
          </a:prstGeom>
        </p:spPr>
      </p:pic>
      <p:pic>
        <p:nvPicPr>
          <p:cNvPr id="19" name="Afbeelding 18" descr="Afbeelding met tekst, elektronica&#10;&#10;Automatisch gegenereerde beschrijving">
            <a:extLst>
              <a:ext uri="{FF2B5EF4-FFF2-40B4-BE49-F238E27FC236}">
                <a16:creationId xmlns:a16="http://schemas.microsoft.com/office/drawing/2014/main" id="{452405A1-B978-415E-405C-550DB2774A3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0596" y="3692758"/>
            <a:ext cx="2260636" cy="2539280"/>
          </a:xfrm>
          <a:prstGeom prst="rect">
            <a:avLst/>
          </a:prstGeom>
        </p:spPr>
      </p:pic>
      <p:pic>
        <p:nvPicPr>
          <p:cNvPr id="21" name="Afbeelding 20" descr="Afbeelding met gebouw, buiten, dak, steen&#10;&#10;Automatisch gegenereerde beschrijving">
            <a:extLst>
              <a:ext uri="{FF2B5EF4-FFF2-40B4-BE49-F238E27FC236}">
                <a16:creationId xmlns:a16="http://schemas.microsoft.com/office/drawing/2014/main" id="{F5140722-8DF5-1FDC-3EC1-0644C89274C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7639" y="3335559"/>
            <a:ext cx="3172439" cy="5639891"/>
          </a:xfrm>
          <a:prstGeom prst="rect">
            <a:avLst/>
          </a:prstGeom>
        </p:spPr>
      </p:pic>
      <p:pic>
        <p:nvPicPr>
          <p:cNvPr id="23" name="Afbeelding 22">
            <a:extLst>
              <a:ext uri="{FF2B5EF4-FFF2-40B4-BE49-F238E27FC236}">
                <a16:creationId xmlns:a16="http://schemas.microsoft.com/office/drawing/2014/main" id="{E60C81AE-8730-AEBE-22A2-EC2D76065967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969" b="34650"/>
          <a:stretch/>
        </p:blipFill>
        <p:spPr>
          <a:xfrm>
            <a:off x="4091150" y="3335559"/>
            <a:ext cx="4179561" cy="3000486"/>
          </a:xfrm>
          <a:prstGeom prst="rect">
            <a:avLst/>
          </a:prstGeom>
        </p:spPr>
      </p:pic>
      <p:pic>
        <p:nvPicPr>
          <p:cNvPr id="25" name="Afbeelding 24">
            <a:extLst>
              <a:ext uri="{FF2B5EF4-FFF2-40B4-BE49-F238E27FC236}">
                <a16:creationId xmlns:a16="http://schemas.microsoft.com/office/drawing/2014/main" id="{6F061586-BA21-A2A4-39CF-B8EDD4448D1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347" y="3335559"/>
            <a:ext cx="3997871" cy="3000486"/>
          </a:xfrm>
          <a:prstGeom prst="rect">
            <a:avLst/>
          </a:prstGeom>
        </p:spPr>
      </p:pic>
      <p:pic>
        <p:nvPicPr>
          <p:cNvPr id="27" name="Afbeelding 26" descr="Afbeelding met boom, buiten, plant, bos&#10;&#10;Automatisch gegenereerde beschrijving">
            <a:extLst>
              <a:ext uri="{FF2B5EF4-FFF2-40B4-BE49-F238E27FC236}">
                <a16:creationId xmlns:a16="http://schemas.microsoft.com/office/drawing/2014/main" id="{8F6804B3-85EB-44E8-BCB4-BBFE9005D052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65" b="35528"/>
          <a:stretch/>
        </p:blipFill>
        <p:spPr>
          <a:xfrm>
            <a:off x="6647655" y="3752738"/>
            <a:ext cx="3424386" cy="3105262"/>
          </a:xfrm>
          <a:prstGeom prst="rect">
            <a:avLst/>
          </a:prstGeom>
        </p:spPr>
      </p:pic>
      <p:pic>
        <p:nvPicPr>
          <p:cNvPr id="29" name="Afbeelding 28" descr="Afbeelding met tekst, vloer, binnen, persoon&#10;&#10;Automatisch gegenereerde beschrijving">
            <a:extLst>
              <a:ext uri="{FF2B5EF4-FFF2-40B4-BE49-F238E27FC236}">
                <a16:creationId xmlns:a16="http://schemas.microsoft.com/office/drawing/2014/main" id="{810AF17C-7F7A-F491-AFF8-820A4F49585C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600" b="33201"/>
          <a:stretch/>
        </p:blipFill>
        <p:spPr>
          <a:xfrm>
            <a:off x="2864177" y="3749814"/>
            <a:ext cx="3857625" cy="3168352"/>
          </a:xfrm>
          <a:prstGeom prst="rect">
            <a:avLst/>
          </a:prstGeom>
        </p:spPr>
      </p:pic>
      <p:sp>
        <p:nvSpPr>
          <p:cNvPr id="6" name="Tekstvak 5">
            <a:extLst>
              <a:ext uri="{FF2B5EF4-FFF2-40B4-BE49-F238E27FC236}">
                <a16:creationId xmlns:a16="http://schemas.microsoft.com/office/drawing/2014/main" id="{985DF3AC-37C8-9E27-3F0C-B53A6621B548}"/>
              </a:ext>
            </a:extLst>
          </p:cNvPr>
          <p:cNvSpPr txBox="1"/>
          <p:nvPr/>
        </p:nvSpPr>
        <p:spPr>
          <a:xfrm>
            <a:off x="1360153" y="1712327"/>
            <a:ext cx="9471694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buFont typeface="+mj-lt"/>
              <a:buAutoNum type="arabicPeriod"/>
              <a:defRPr/>
            </a:pPr>
            <a:r>
              <a:rPr lang="nl-BE" sz="3200" dirty="0">
                <a:solidFill>
                  <a:schemeClr val="tx1"/>
                </a:solidFill>
              </a:rPr>
              <a:t>Analyse </a:t>
            </a:r>
            <a:br>
              <a:rPr lang="nl-BE" sz="3200" dirty="0">
                <a:solidFill>
                  <a:schemeClr val="tx1"/>
                </a:solidFill>
              </a:rPr>
            </a:br>
            <a:r>
              <a:rPr lang="nl-BE" sz="3200" dirty="0">
                <a:solidFill>
                  <a:schemeClr val="tx1"/>
                </a:solidFill>
              </a:rPr>
              <a:t>&amp; PCB ontwerp</a:t>
            </a:r>
          </a:p>
          <a:p>
            <a:pPr marL="514350" indent="-514350">
              <a:buFont typeface="+mj-lt"/>
              <a:buAutoNum type="arabicPeriod"/>
              <a:defRPr/>
            </a:pPr>
            <a:r>
              <a:rPr lang="nl-BE" sz="3200" dirty="0">
                <a:solidFill>
                  <a:schemeClr val="tx1"/>
                </a:solidFill>
              </a:rPr>
              <a:t>Afwezig door Internationaal Project: Zanzibar</a:t>
            </a:r>
          </a:p>
          <a:p>
            <a:pPr marL="514350" indent="-514350">
              <a:buFont typeface="+mj-lt"/>
              <a:buAutoNum type="arabicPeriod"/>
              <a:defRPr/>
            </a:pPr>
            <a:r>
              <a:rPr lang="nl-BE" sz="3200" dirty="0">
                <a:solidFill>
                  <a:schemeClr val="tx1"/>
                </a:solidFill>
              </a:rPr>
              <a:t>Afwezig door Internationaal Project: Zanzibar</a:t>
            </a:r>
          </a:p>
          <a:p>
            <a:pPr marL="514350" indent="-514350">
              <a:buFont typeface="+mj-lt"/>
              <a:buAutoNum type="arabicPeriod"/>
              <a:defRPr/>
            </a:pPr>
            <a:r>
              <a:rPr lang="nl-BE" sz="3200" dirty="0">
                <a:solidFill>
                  <a:schemeClr val="tx1"/>
                </a:solidFill>
              </a:rPr>
              <a:t>Presentatie Analyse </a:t>
            </a:r>
            <a:br>
              <a:rPr lang="nl-BE" sz="3200" dirty="0">
                <a:solidFill>
                  <a:schemeClr val="tx1"/>
                </a:solidFill>
              </a:rPr>
            </a:br>
            <a:r>
              <a:rPr lang="nl-BE" sz="3200" dirty="0">
                <a:solidFill>
                  <a:schemeClr val="tx1"/>
                </a:solidFill>
              </a:rPr>
              <a:t>&amp; Software ontwikkeling</a:t>
            </a:r>
          </a:p>
          <a:p>
            <a:pPr marL="514350" indent="-514350">
              <a:buFont typeface="+mj-lt"/>
              <a:buAutoNum type="arabicPeriod"/>
              <a:defRPr/>
            </a:pPr>
            <a:r>
              <a:rPr lang="nl-BE" sz="3200" dirty="0">
                <a:solidFill>
                  <a:schemeClr val="tx1"/>
                </a:solidFill>
              </a:rPr>
              <a:t>Hardware samenstelling </a:t>
            </a:r>
            <a:br>
              <a:rPr lang="nl-BE" sz="3200" dirty="0">
                <a:solidFill>
                  <a:schemeClr val="tx1"/>
                </a:solidFill>
              </a:rPr>
            </a:br>
            <a:r>
              <a:rPr lang="nl-BE" sz="3200" dirty="0">
                <a:solidFill>
                  <a:schemeClr val="tx1"/>
                </a:solidFill>
              </a:rPr>
              <a:t>&amp; Software implementatie </a:t>
            </a:r>
            <a:br>
              <a:rPr lang="nl-BE" sz="3200" dirty="0">
                <a:solidFill>
                  <a:schemeClr val="tx1"/>
                </a:solidFill>
              </a:rPr>
            </a:br>
            <a:r>
              <a:rPr lang="nl-BE" sz="3200" dirty="0">
                <a:solidFill>
                  <a:schemeClr val="tx1"/>
                </a:solidFill>
              </a:rPr>
              <a:t>&amp; Validatie</a:t>
            </a:r>
          </a:p>
        </p:txBody>
      </p:sp>
    </p:spTree>
    <p:extLst>
      <p:ext uri="{BB962C8B-B14F-4D97-AF65-F5344CB8AC3E}">
        <p14:creationId xmlns:p14="http://schemas.microsoft.com/office/powerpoint/2010/main" val="2876571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70AC8753-8160-871D-F9C6-DBA77437C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091FA8-0F09-486F-8694-37C8C99D7D29}" type="slidenum">
              <a:rPr lang="nl-BE" altLang="nl-BE" smtClean="0"/>
              <a:pPr>
                <a:defRPr/>
              </a:pPr>
              <a:t>38</a:t>
            </a:fld>
            <a:endParaRPr lang="nl-BE" altLang="nl-BE"/>
          </a:p>
        </p:txBody>
      </p:sp>
      <p:sp>
        <p:nvSpPr>
          <p:cNvPr id="3" name="Text Box 1">
            <a:extLst>
              <a:ext uri="{FF2B5EF4-FFF2-40B4-BE49-F238E27FC236}">
                <a16:creationId xmlns:a16="http://schemas.microsoft.com/office/drawing/2014/main" id="{7BF54B74-AA3B-032D-D086-1D9E68515E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3168" y="569327"/>
            <a:ext cx="87122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defRPr/>
            </a:pPr>
            <a:r>
              <a:rPr lang="nl-BE" sz="4000" dirty="0">
                <a:solidFill>
                  <a:schemeClr val="tx1"/>
                </a:solidFill>
              </a:rPr>
              <a:t>4.c) Sprints</a:t>
            </a:r>
          </a:p>
        </p:txBody>
      </p:sp>
      <p:sp>
        <p:nvSpPr>
          <p:cNvPr id="14" name="Tekstvak 13">
            <a:extLst>
              <a:ext uri="{FF2B5EF4-FFF2-40B4-BE49-F238E27FC236}">
                <a16:creationId xmlns:a16="http://schemas.microsoft.com/office/drawing/2014/main" id="{0437CE21-9734-DA85-75C2-101E1492C45E}"/>
              </a:ext>
            </a:extLst>
          </p:cNvPr>
          <p:cNvSpPr txBox="1"/>
          <p:nvPr/>
        </p:nvSpPr>
        <p:spPr>
          <a:xfrm>
            <a:off x="1360153" y="1712327"/>
            <a:ext cx="947169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nl-BE" sz="3200" dirty="0">
                <a:solidFill>
                  <a:schemeClr val="tx1"/>
                </a:solidFill>
              </a:rPr>
              <a:t>Door agile werken en veranderingen in project nog steeds wijzigingen aan PCB ontwerp en updates van Analyse tot in huidige Sprint 4.</a:t>
            </a:r>
          </a:p>
        </p:txBody>
      </p:sp>
      <p:sp>
        <p:nvSpPr>
          <p:cNvPr id="16" name="Tekstvak 15">
            <a:extLst>
              <a:ext uri="{FF2B5EF4-FFF2-40B4-BE49-F238E27FC236}">
                <a16:creationId xmlns:a16="http://schemas.microsoft.com/office/drawing/2014/main" id="{65EAE2E4-12E0-92E0-0D68-B9C0215E4AE5}"/>
              </a:ext>
            </a:extLst>
          </p:cNvPr>
          <p:cNvSpPr txBox="1"/>
          <p:nvPr/>
        </p:nvSpPr>
        <p:spPr>
          <a:xfrm>
            <a:off x="1367793" y="3553937"/>
            <a:ext cx="9471694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  <a:defRPr/>
            </a:pPr>
            <a:r>
              <a:rPr lang="nl-BE" sz="3200" dirty="0">
                <a:solidFill>
                  <a:schemeClr val="tx1"/>
                </a:solidFill>
              </a:rPr>
              <a:t>Beschikbare componenten</a:t>
            </a:r>
          </a:p>
          <a:p>
            <a:pPr marL="457200" indent="-457200">
              <a:buFont typeface="Arial" panose="020B0604020202020204" pitchFamily="34" charset="0"/>
              <a:buChar char="•"/>
              <a:defRPr/>
            </a:pPr>
            <a:r>
              <a:rPr lang="nl-BE" sz="3200" dirty="0" err="1">
                <a:solidFill>
                  <a:schemeClr val="tx1"/>
                </a:solidFill>
              </a:rPr>
              <a:t>Inhouse</a:t>
            </a:r>
            <a:r>
              <a:rPr lang="nl-BE" sz="3200" dirty="0">
                <a:solidFill>
                  <a:schemeClr val="tx1"/>
                </a:solidFill>
              </a:rPr>
              <a:t> PCB fabricatie</a:t>
            </a:r>
          </a:p>
        </p:txBody>
      </p:sp>
    </p:spTree>
    <p:extLst>
      <p:ext uri="{BB962C8B-B14F-4D97-AF65-F5344CB8AC3E}">
        <p14:creationId xmlns:p14="http://schemas.microsoft.com/office/powerpoint/2010/main" val="296099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uiExpand="1" build="p"/>
      <p:bldP spid="16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F317E0D-307C-A741-B779-C16B00DA7191}"/>
              </a:ext>
            </a:extLst>
          </p:cNvPr>
          <p:cNvSpPr txBox="1"/>
          <p:nvPr/>
        </p:nvSpPr>
        <p:spPr>
          <a:xfrm>
            <a:off x="3181251" y="2204864"/>
            <a:ext cx="6336704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BE" sz="11500" dirty="0">
                <a:latin typeface="Century Gothic" panose="020B0502020202020204" pitchFamily="34" charset="0"/>
                <a:ea typeface="Ayuthaya" pitchFamily="2" charset="-34"/>
                <a:cs typeface="Ayuthaya" pitchFamily="2" charset="-34"/>
              </a:rPr>
              <a:t>Vragen</a:t>
            </a:r>
            <a:r>
              <a:rPr lang="en-BE" sz="11500" dirty="0">
                <a:latin typeface="Algerian" pitchFamily="82" charset="77"/>
                <a:ea typeface="Ayuthaya" pitchFamily="2" charset="-34"/>
                <a:cs typeface="Ayuthaya" pitchFamily="2" charset="-34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6256570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70AC8753-8160-871D-F9C6-DBA77437C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091FA8-0F09-486F-8694-37C8C99D7D29}" type="slidenum">
              <a:rPr lang="nl-BE" altLang="nl-BE" smtClean="0"/>
              <a:pPr>
                <a:defRPr/>
              </a:pPr>
              <a:t>4</a:t>
            </a:fld>
            <a:endParaRPr lang="nl-BE" altLang="nl-BE"/>
          </a:p>
        </p:txBody>
      </p:sp>
      <p:sp>
        <p:nvSpPr>
          <p:cNvPr id="3" name="Text Box 1">
            <a:extLst>
              <a:ext uri="{FF2B5EF4-FFF2-40B4-BE49-F238E27FC236}">
                <a16:creationId xmlns:a16="http://schemas.microsoft.com/office/drawing/2014/main" id="{7BF54B74-AA3B-032D-D086-1D9E68515E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3168" y="569327"/>
            <a:ext cx="87122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defRPr/>
            </a:pPr>
            <a:r>
              <a:rPr lang="nl-BE" sz="4000" dirty="0">
                <a:solidFill>
                  <a:schemeClr val="tx1"/>
                </a:solidFill>
              </a:rPr>
              <a:t>1.a) As-Is Situatie</a:t>
            </a:r>
          </a:p>
        </p:txBody>
      </p:sp>
      <p:pic>
        <p:nvPicPr>
          <p:cNvPr id="7" name="Afbeelding 6" descr="Afbeelding met tekst, elektronica, circuit&#10;&#10;Automatisch gegenereerde beschrijving">
            <a:extLst>
              <a:ext uri="{FF2B5EF4-FFF2-40B4-BE49-F238E27FC236}">
                <a16:creationId xmlns:a16="http://schemas.microsoft.com/office/drawing/2014/main" id="{3FABB2F3-76DF-C06A-AB82-740971EC12E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1136" y="1719474"/>
            <a:ext cx="6689728" cy="4712319"/>
          </a:xfrm>
          <a:prstGeom prst="rect">
            <a:avLst/>
          </a:prstGeom>
        </p:spPr>
      </p:pic>
      <p:sp>
        <p:nvSpPr>
          <p:cNvPr id="9" name="Tekstvak 8">
            <a:extLst>
              <a:ext uri="{FF2B5EF4-FFF2-40B4-BE49-F238E27FC236}">
                <a16:creationId xmlns:a16="http://schemas.microsoft.com/office/drawing/2014/main" id="{AA437462-0818-3035-892D-626DF10806AF}"/>
              </a:ext>
            </a:extLst>
          </p:cNvPr>
          <p:cNvSpPr txBox="1"/>
          <p:nvPr/>
        </p:nvSpPr>
        <p:spPr>
          <a:xfrm>
            <a:off x="1304826" y="1844824"/>
            <a:ext cx="7383462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buFont typeface="Wingdings" panose="05000000000000000000" pitchFamily="2" charset="2"/>
              <a:buChar char="§"/>
              <a:defRPr/>
            </a:pPr>
            <a:r>
              <a:rPr lang="nl-BE" sz="3200" dirty="0">
                <a:solidFill>
                  <a:schemeClr val="tx1"/>
                </a:solidFill>
              </a:rPr>
              <a:t>Eén grote PCB</a:t>
            </a:r>
          </a:p>
          <a:p>
            <a:pPr marL="514350" indent="-514350">
              <a:buFont typeface="Wingdings" panose="05000000000000000000" pitchFamily="2" charset="2"/>
              <a:buChar char="§"/>
              <a:defRPr/>
            </a:pPr>
            <a:r>
              <a:rPr lang="nl-BE" sz="3200" dirty="0">
                <a:solidFill>
                  <a:schemeClr val="tx1"/>
                </a:solidFill>
              </a:rPr>
              <a:t>Through hole </a:t>
            </a:r>
            <a:r>
              <a:rPr lang="nl-BE" sz="3200" dirty="0" err="1">
                <a:solidFill>
                  <a:schemeClr val="tx1"/>
                </a:solidFill>
              </a:rPr>
              <a:t>compenten</a:t>
            </a:r>
            <a:endParaRPr lang="nl-BE" sz="3200" dirty="0">
              <a:solidFill>
                <a:schemeClr val="tx1"/>
              </a:solidFill>
            </a:endParaRPr>
          </a:p>
          <a:p>
            <a:pPr marL="514350" indent="-514350">
              <a:buFont typeface="Wingdings" panose="05000000000000000000" pitchFamily="2" charset="2"/>
              <a:buChar char="§"/>
              <a:defRPr/>
            </a:pPr>
            <a:r>
              <a:rPr lang="nl-BE" sz="3200" dirty="0">
                <a:solidFill>
                  <a:schemeClr val="tx1"/>
                </a:solidFill>
              </a:rPr>
              <a:t>Enkel ultrasoon sensor</a:t>
            </a:r>
          </a:p>
          <a:p>
            <a:pPr marL="514350" indent="-514350">
              <a:buFont typeface="Wingdings" panose="05000000000000000000" pitchFamily="2" charset="2"/>
              <a:buChar char="§"/>
              <a:defRPr/>
            </a:pPr>
            <a:r>
              <a:rPr lang="nl-BE" sz="3200" dirty="0">
                <a:solidFill>
                  <a:schemeClr val="tx1"/>
                </a:solidFill>
              </a:rPr>
              <a:t>LCD scherm</a:t>
            </a:r>
          </a:p>
        </p:txBody>
      </p:sp>
      <p:pic>
        <p:nvPicPr>
          <p:cNvPr id="10" name="Afbeelding 9" descr="Afbeelding met tekst, elektronica, circuit&#10;&#10;Automatisch gegenereerde beschrijving">
            <a:extLst>
              <a:ext uri="{FF2B5EF4-FFF2-40B4-BE49-F238E27FC236}">
                <a16:creationId xmlns:a16="http://schemas.microsoft.com/office/drawing/2014/main" id="{C2D26F08-25D7-5D37-2C7C-0DDCC88C07F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21" t="8197" r="5623" b="14300"/>
          <a:stretch/>
        </p:blipFill>
        <p:spPr>
          <a:xfrm>
            <a:off x="6672064" y="3111411"/>
            <a:ext cx="4990908" cy="3203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040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70AC8753-8160-871D-F9C6-DBA77437C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091FA8-0F09-486F-8694-37C8C99D7D29}" type="slidenum">
              <a:rPr lang="nl-BE" altLang="nl-BE" smtClean="0"/>
              <a:pPr>
                <a:defRPr/>
              </a:pPr>
              <a:t>5</a:t>
            </a:fld>
            <a:endParaRPr lang="nl-BE" altLang="nl-BE"/>
          </a:p>
        </p:txBody>
      </p:sp>
      <p:sp>
        <p:nvSpPr>
          <p:cNvPr id="3" name="Text Box 1">
            <a:extLst>
              <a:ext uri="{FF2B5EF4-FFF2-40B4-BE49-F238E27FC236}">
                <a16:creationId xmlns:a16="http://schemas.microsoft.com/office/drawing/2014/main" id="{7BF54B74-AA3B-032D-D086-1D9E68515E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3168" y="569327"/>
            <a:ext cx="87122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defRPr/>
            </a:pPr>
            <a:r>
              <a:rPr lang="nl-BE" sz="4000" dirty="0">
                <a:solidFill>
                  <a:schemeClr val="tx1"/>
                </a:solidFill>
              </a:rPr>
              <a:t>1.b) </a:t>
            </a:r>
            <a:r>
              <a:rPr lang="nl-BE" sz="4000" dirty="0" err="1">
                <a:solidFill>
                  <a:schemeClr val="tx1"/>
                </a:solidFill>
              </a:rPr>
              <a:t>To-Be</a:t>
            </a:r>
            <a:r>
              <a:rPr lang="nl-BE" sz="4000" dirty="0">
                <a:solidFill>
                  <a:schemeClr val="tx1"/>
                </a:solidFill>
              </a:rPr>
              <a:t> Situatie - Opdracht doelen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F12A89D3-CFF3-7F28-0EE6-974CF3FD32CE}"/>
              </a:ext>
            </a:extLst>
          </p:cNvPr>
          <p:cNvSpPr txBox="1"/>
          <p:nvPr/>
        </p:nvSpPr>
        <p:spPr>
          <a:xfrm>
            <a:off x="1304826" y="1844824"/>
            <a:ext cx="10048974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buFont typeface="Wingdings" panose="05000000000000000000" pitchFamily="2" charset="2"/>
              <a:buChar char="§"/>
              <a:defRPr/>
            </a:pPr>
            <a:r>
              <a:rPr lang="nl-NL" sz="3200" dirty="0">
                <a:solidFill>
                  <a:schemeClr val="tx1"/>
                </a:solidFill>
              </a:rPr>
              <a:t>Sensoren toepassen in een praktische schakeling.</a:t>
            </a:r>
          </a:p>
          <a:p>
            <a:pPr marL="514350" indent="-514350">
              <a:buFont typeface="Wingdings" panose="05000000000000000000" pitchFamily="2" charset="2"/>
              <a:buChar char="§"/>
              <a:defRPr/>
            </a:pPr>
            <a:r>
              <a:rPr lang="nl-NL" sz="3200" dirty="0">
                <a:solidFill>
                  <a:schemeClr val="tx1"/>
                </a:solidFill>
              </a:rPr>
              <a:t>Voldoende materiaal genereren </a:t>
            </a:r>
            <a:br>
              <a:rPr lang="nl-NL" sz="3200" dirty="0">
                <a:solidFill>
                  <a:schemeClr val="tx1"/>
                </a:solidFill>
              </a:rPr>
            </a:br>
            <a:r>
              <a:rPr lang="nl-NL" sz="3200" dirty="0">
                <a:solidFill>
                  <a:schemeClr val="tx1"/>
                </a:solidFill>
              </a:rPr>
              <a:t>voor gebruik in het eerste jaar.</a:t>
            </a:r>
          </a:p>
          <a:p>
            <a:pPr marL="514350" indent="-514350">
              <a:buFont typeface="Wingdings" panose="05000000000000000000" pitchFamily="2" charset="2"/>
              <a:buChar char="§"/>
              <a:defRPr/>
            </a:pPr>
            <a:r>
              <a:rPr lang="nl-NL" sz="3200" dirty="0">
                <a:solidFill>
                  <a:schemeClr val="tx1"/>
                </a:solidFill>
              </a:rPr>
              <a:t>Besturing voorzien.</a:t>
            </a:r>
            <a:endParaRPr lang="nl-BE"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7568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70AC8753-8160-871D-F9C6-DBA77437C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091FA8-0F09-486F-8694-37C8C99D7D29}" type="slidenum">
              <a:rPr lang="nl-BE" altLang="nl-BE" smtClean="0"/>
              <a:pPr>
                <a:defRPr/>
              </a:pPr>
              <a:t>6</a:t>
            </a:fld>
            <a:endParaRPr lang="nl-BE" altLang="nl-BE"/>
          </a:p>
        </p:txBody>
      </p:sp>
      <p:sp>
        <p:nvSpPr>
          <p:cNvPr id="3" name="Text Box 1">
            <a:extLst>
              <a:ext uri="{FF2B5EF4-FFF2-40B4-BE49-F238E27FC236}">
                <a16:creationId xmlns:a16="http://schemas.microsoft.com/office/drawing/2014/main" id="{7BF54B74-AA3B-032D-D086-1D9E68515E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3168" y="569327"/>
            <a:ext cx="87122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defRPr/>
            </a:pPr>
            <a:r>
              <a:rPr lang="nl-BE" sz="4000" dirty="0">
                <a:solidFill>
                  <a:schemeClr val="tx1"/>
                </a:solidFill>
              </a:rPr>
              <a:t>1.b) </a:t>
            </a:r>
            <a:r>
              <a:rPr lang="nl-BE" sz="4000" dirty="0" err="1">
                <a:solidFill>
                  <a:schemeClr val="tx1"/>
                </a:solidFill>
              </a:rPr>
              <a:t>To-Be</a:t>
            </a:r>
            <a:r>
              <a:rPr lang="nl-BE" sz="4000" dirty="0">
                <a:solidFill>
                  <a:schemeClr val="tx1"/>
                </a:solidFill>
              </a:rPr>
              <a:t> Situatie - Vereisten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F12A89D3-CFF3-7F28-0EE6-974CF3FD32CE}"/>
              </a:ext>
            </a:extLst>
          </p:cNvPr>
          <p:cNvSpPr txBox="1"/>
          <p:nvPr/>
        </p:nvSpPr>
        <p:spPr>
          <a:xfrm>
            <a:off x="1304826" y="1844824"/>
            <a:ext cx="7383462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buFont typeface="Wingdings" panose="05000000000000000000" pitchFamily="2" charset="2"/>
              <a:buChar char="§"/>
              <a:defRPr/>
            </a:pPr>
            <a:r>
              <a:rPr lang="nl-BE" sz="3200" dirty="0">
                <a:solidFill>
                  <a:schemeClr val="tx1"/>
                </a:solidFill>
              </a:rPr>
              <a:t>Opdeling in meerdere </a:t>
            </a:r>
            <a:r>
              <a:rPr lang="nl-BE" sz="3200" dirty="0" err="1">
                <a:solidFill>
                  <a:schemeClr val="tx1"/>
                </a:solidFill>
              </a:rPr>
              <a:t>PCB’s</a:t>
            </a:r>
            <a:endParaRPr lang="nl-BE" sz="3200" dirty="0">
              <a:solidFill>
                <a:schemeClr val="tx1"/>
              </a:solidFill>
            </a:endParaRPr>
          </a:p>
          <a:p>
            <a:pPr marL="1257300" lvl="1" indent="-514350">
              <a:buFont typeface="Wingdings" panose="05000000000000000000" pitchFamily="2" charset="2"/>
              <a:buChar char="§"/>
              <a:defRPr/>
            </a:pPr>
            <a:r>
              <a:rPr lang="nl-BE" sz="3200" dirty="0">
                <a:solidFill>
                  <a:schemeClr val="tx1"/>
                </a:solidFill>
              </a:rPr>
              <a:t>Sturingsschakeling</a:t>
            </a:r>
          </a:p>
          <a:p>
            <a:pPr marL="1257300" lvl="1" indent="-514350">
              <a:buFont typeface="Wingdings" panose="05000000000000000000" pitchFamily="2" charset="2"/>
              <a:buChar char="§"/>
              <a:defRPr/>
            </a:pPr>
            <a:r>
              <a:rPr lang="nl-BE" sz="3200" dirty="0" err="1">
                <a:solidFill>
                  <a:schemeClr val="tx1"/>
                </a:solidFill>
              </a:rPr>
              <a:t>Sensorenscchakkelingen</a:t>
            </a:r>
            <a:endParaRPr lang="nl-BE" sz="3200" dirty="0">
              <a:solidFill>
                <a:schemeClr val="tx1"/>
              </a:solidFill>
            </a:endParaRPr>
          </a:p>
          <a:p>
            <a:pPr marL="514350" indent="-514350">
              <a:buFont typeface="Wingdings" panose="05000000000000000000" pitchFamily="2" charset="2"/>
              <a:buChar char="§"/>
              <a:defRPr/>
            </a:pPr>
            <a:r>
              <a:rPr lang="nl-BE" sz="3200" dirty="0">
                <a:solidFill>
                  <a:schemeClr val="tx1"/>
                </a:solidFill>
              </a:rPr>
              <a:t>SMD componenten</a:t>
            </a:r>
          </a:p>
          <a:p>
            <a:pPr marL="514350" indent="-514350">
              <a:buFont typeface="Wingdings" panose="05000000000000000000" pitchFamily="2" charset="2"/>
              <a:buChar char="§"/>
              <a:defRPr/>
            </a:pPr>
            <a:r>
              <a:rPr lang="nl-BE" sz="3200" dirty="0">
                <a:solidFill>
                  <a:schemeClr val="tx1"/>
                </a:solidFill>
              </a:rPr>
              <a:t>Zelf integreren van </a:t>
            </a:r>
            <a:r>
              <a:rPr lang="nl-BE" sz="3200" dirty="0" err="1">
                <a:solidFill>
                  <a:schemeClr val="tx1"/>
                </a:solidFill>
              </a:rPr>
              <a:t>MCU’s</a:t>
            </a:r>
            <a:endParaRPr lang="nl-BE" sz="3200" dirty="0">
              <a:solidFill>
                <a:schemeClr val="tx1"/>
              </a:solidFill>
            </a:endParaRPr>
          </a:p>
          <a:p>
            <a:pPr marL="1257300" lvl="1" indent="-514350">
              <a:buFont typeface="Wingdings" panose="05000000000000000000" pitchFamily="2" charset="2"/>
              <a:buChar char="§"/>
              <a:defRPr/>
            </a:pPr>
            <a:r>
              <a:rPr lang="nl-BE" sz="3200" dirty="0">
                <a:solidFill>
                  <a:schemeClr val="tx1"/>
                </a:solidFill>
              </a:rPr>
              <a:t>ESP32-WROVER</a:t>
            </a:r>
          </a:p>
          <a:p>
            <a:pPr marL="1257300" lvl="1" indent="-514350">
              <a:buFont typeface="Wingdings" panose="05000000000000000000" pitchFamily="2" charset="2"/>
              <a:buChar char="§"/>
              <a:defRPr/>
            </a:pPr>
            <a:r>
              <a:rPr lang="nl-BE" sz="3200" dirty="0">
                <a:solidFill>
                  <a:schemeClr val="tx1"/>
                </a:solidFill>
              </a:rPr>
              <a:t>ATMega328p</a:t>
            </a:r>
          </a:p>
          <a:p>
            <a:pPr marL="514350" indent="-514350">
              <a:buFont typeface="Wingdings" panose="05000000000000000000" pitchFamily="2" charset="2"/>
              <a:buChar char="§"/>
              <a:defRPr/>
            </a:pPr>
            <a:r>
              <a:rPr lang="nl-BE" sz="3200" dirty="0">
                <a:solidFill>
                  <a:schemeClr val="tx1"/>
                </a:solidFill>
              </a:rPr>
              <a:t>Ingebouwd OLED scherm</a:t>
            </a:r>
          </a:p>
        </p:txBody>
      </p:sp>
      <p:pic>
        <p:nvPicPr>
          <p:cNvPr id="5" name="Afbeelding 4" descr="Afbeelding met tekst&#10;&#10;Automatisch gegenereerde beschrijving">
            <a:extLst>
              <a:ext uri="{FF2B5EF4-FFF2-40B4-BE49-F238E27FC236}">
                <a16:creationId xmlns:a16="http://schemas.microsoft.com/office/drawing/2014/main" id="{70B858CA-A983-07E5-7A2A-6A934168C55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00" t="10100" r="30050" b="15350"/>
          <a:stretch/>
        </p:blipFill>
        <p:spPr>
          <a:xfrm>
            <a:off x="8457639" y="845513"/>
            <a:ext cx="1788030" cy="2952328"/>
          </a:xfrm>
          <a:prstGeom prst="rect">
            <a:avLst/>
          </a:prstGeom>
        </p:spPr>
      </p:pic>
      <p:pic>
        <p:nvPicPr>
          <p:cNvPr id="8" name="Afbeelding 7" descr="Afbeelding met tekst, elektronica, circuit&#10;&#10;Automatisch gegenereerde beschrijving">
            <a:extLst>
              <a:ext uri="{FF2B5EF4-FFF2-40B4-BE49-F238E27FC236}">
                <a16:creationId xmlns:a16="http://schemas.microsoft.com/office/drawing/2014/main" id="{BD952DD2-4645-1C26-CF4E-70E95FBD3D6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1115" y="4029031"/>
            <a:ext cx="2111727" cy="1755373"/>
          </a:xfrm>
          <a:prstGeom prst="rect">
            <a:avLst/>
          </a:prstGeom>
        </p:spPr>
      </p:pic>
      <p:pic>
        <p:nvPicPr>
          <p:cNvPr id="14" name="Afbeelding 13" descr="Afbeelding met tekst, elektronica, circuit&#10;&#10;Automatisch gegenereerde beschrijving">
            <a:extLst>
              <a:ext uri="{FF2B5EF4-FFF2-40B4-BE49-F238E27FC236}">
                <a16:creationId xmlns:a16="http://schemas.microsoft.com/office/drawing/2014/main" id="{B64B6C4C-D99F-3DD5-36FF-54A5DC5040C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4348" y="1053906"/>
            <a:ext cx="4382434" cy="2460736"/>
          </a:xfrm>
          <a:prstGeom prst="rect">
            <a:avLst/>
          </a:prstGeom>
        </p:spPr>
      </p:pic>
      <p:pic>
        <p:nvPicPr>
          <p:cNvPr id="16" name="Afbeelding 15" descr="Afbeelding met elektronica&#10;&#10;Automatisch gegenereerde beschrijving">
            <a:extLst>
              <a:ext uri="{FF2B5EF4-FFF2-40B4-BE49-F238E27FC236}">
                <a16:creationId xmlns:a16="http://schemas.microsoft.com/office/drawing/2014/main" id="{49C22719-6A48-7D80-1304-DF49CC8D6E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5905" y="3457084"/>
            <a:ext cx="2558926" cy="2090529"/>
          </a:xfrm>
          <a:prstGeom prst="rect">
            <a:avLst/>
          </a:prstGeom>
        </p:spPr>
      </p:pic>
      <p:pic>
        <p:nvPicPr>
          <p:cNvPr id="18" name="Afbeelding 17" descr="Afbeelding met elektronica&#10;&#10;Automatisch gegenereerde beschrijving">
            <a:extLst>
              <a:ext uri="{FF2B5EF4-FFF2-40B4-BE49-F238E27FC236}">
                <a16:creationId xmlns:a16="http://schemas.microsoft.com/office/drawing/2014/main" id="{5736BFC3-53E7-41F1-E00D-BEE7C8C39A34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00"/>
          <a:stretch/>
        </p:blipFill>
        <p:spPr>
          <a:xfrm>
            <a:off x="7464152" y="1441678"/>
            <a:ext cx="4164314" cy="4596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198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70AC8753-8160-871D-F9C6-DBA77437C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091FA8-0F09-486F-8694-37C8C99D7D29}" type="slidenum">
              <a:rPr lang="nl-BE" altLang="nl-BE" smtClean="0"/>
              <a:pPr>
                <a:defRPr/>
              </a:pPr>
              <a:t>7</a:t>
            </a:fld>
            <a:endParaRPr lang="nl-BE" altLang="nl-BE"/>
          </a:p>
        </p:txBody>
      </p:sp>
      <p:sp>
        <p:nvSpPr>
          <p:cNvPr id="3" name="Text Box 1">
            <a:extLst>
              <a:ext uri="{FF2B5EF4-FFF2-40B4-BE49-F238E27FC236}">
                <a16:creationId xmlns:a16="http://schemas.microsoft.com/office/drawing/2014/main" id="{7BF54B74-AA3B-032D-D086-1D9E68515E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3168" y="569327"/>
            <a:ext cx="87122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defRPr/>
            </a:pPr>
            <a:r>
              <a:rPr lang="nl-BE" sz="4000" dirty="0">
                <a:solidFill>
                  <a:schemeClr val="tx1"/>
                </a:solidFill>
              </a:rPr>
              <a:t>1.b) </a:t>
            </a:r>
            <a:r>
              <a:rPr lang="nl-BE" sz="4000" dirty="0" err="1">
                <a:solidFill>
                  <a:schemeClr val="tx1"/>
                </a:solidFill>
              </a:rPr>
              <a:t>To-Be</a:t>
            </a:r>
            <a:r>
              <a:rPr lang="nl-BE" sz="4000" dirty="0">
                <a:solidFill>
                  <a:schemeClr val="tx1"/>
                </a:solidFill>
              </a:rPr>
              <a:t> Situatie - Besturing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F12A89D3-CFF3-7F28-0EE6-974CF3FD32CE}"/>
              </a:ext>
            </a:extLst>
          </p:cNvPr>
          <p:cNvSpPr txBox="1"/>
          <p:nvPr/>
        </p:nvSpPr>
        <p:spPr>
          <a:xfrm>
            <a:off x="1304826" y="1844824"/>
            <a:ext cx="7383462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buFont typeface="Wingdings" panose="05000000000000000000" pitchFamily="2" charset="2"/>
              <a:buChar char="§"/>
              <a:defRPr/>
            </a:pPr>
            <a:r>
              <a:rPr lang="nl-NL" sz="3200" dirty="0">
                <a:solidFill>
                  <a:schemeClr val="tx1"/>
                </a:solidFill>
              </a:rPr>
              <a:t>Manuele bediening mogelijkheid.</a:t>
            </a:r>
          </a:p>
          <a:p>
            <a:pPr marL="514350" indent="-514350">
              <a:buFont typeface="Wingdings" panose="05000000000000000000" pitchFamily="2" charset="2"/>
              <a:buChar char="§"/>
              <a:defRPr/>
            </a:pPr>
            <a:r>
              <a:rPr lang="nl-NL" sz="3200" dirty="0">
                <a:solidFill>
                  <a:schemeClr val="tx1"/>
                </a:solidFill>
              </a:rPr>
              <a:t>Automatisch rijden.</a:t>
            </a:r>
          </a:p>
          <a:p>
            <a:pPr marL="514350" indent="-514350">
              <a:buFont typeface="Wingdings" panose="05000000000000000000" pitchFamily="2" charset="2"/>
              <a:buChar char="§"/>
              <a:defRPr/>
            </a:pPr>
            <a:r>
              <a:rPr lang="nl-NL" sz="3200" dirty="0">
                <a:solidFill>
                  <a:schemeClr val="tx1"/>
                </a:solidFill>
              </a:rPr>
              <a:t>Volgens vast patroon rijden.</a:t>
            </a:r>
          </a:p>
          <a:p>
            <a:pPr>
              <a:defRPr/>
            </a:pPr>
            <a:r>
              <a:rPr lang="nl-NL" sz="3200" dirty="0">
                <a:solidFill>
                  <a:schemeClr val="tx1"/>
                </a:solidFill>
              </a:rPr>
              <a:t>  → </a:t>
            </a:r>
            <a:r>
              <a:rPr lang="nl-NL" sz="3200" dirty="0" err="1">
                <a:solidFill>
                  <a:schemeClr val="tx1"/>
                </a:solidFill>
              </a:rPr>
              <a:t>Adhv</a:t>
            </a:r>
            <a:r>
              <a:rPr lang="nl-NL" sz="3200" dirty="0">
                <a:solidFill>
                  <a:schemeClr val="tx1"/>
                </a:solidFill>
              </a:rPr>
              <a:t> IR en Ultrasoon sensoren</a:t>
            </a:r>
            <a:endParaRPr lang="nl-BE" sz="3200" dirty="0">
              <a:solidFill>
                <a:schemeClr val="tx1"/>
              </a:solidFill>
            </a:endParaRPr>
          </a:p>
        </p:txBody>
      </p:sp>
      <p:pic>
        <p:nvPicPr>
          <p:cNvPr id="6" name="Afbeelding 5" descr="Afbeelding met kop, koffie&#10;&#10;Automatisch gegenereerde beschrijving">
            <a:extLst>
              <a:ext uri="{FF2B5EF4-FFF2-40B4-BE49-F238E27FC236}">
                <a16:creationId xmlns:a16="http://schemas.microsoft.com/office/drawing/2014/main" id="{2DB90572-E76D-D76E-F685-4FE2C6FDE1E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4192" y="3089943"/>
            <a:ext cx="3605829" cy="3605829"/>
          </a:xfrm>
          <a:prstGeom prst="rect">
            <a:avLst/>
          </a:prstGeom>
        </p:spPr>
      </p:pic>
      <p:pic>
        <p:nvPicPr>
          <p:cNvPr id="10" name="Afbeelding 9" descr="Afbeelding met tekst&#10;&#10;Automatisch gegenereerde beschrijving">
            <a:extLst>
              <a:ext uri="{FF2B5EF4-FFF2-40B4-BE49-F238E27FC236}">
                <a16:creationId xmlns:a16="http://schemas.microsoft.com/office/drawing/2014/main" id="{2B5E3D8A-50C9-5D74-615D-19E94A83008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59" t="25307" r="7076" b="25194"/>
          <a:stretch/>
        </p:blipFill>
        <p:spPr>
          <a:xfrm>
            <a:off x="2063552" y="4437112"/>
            <a:ext cx="4748292" cy="1368152"/>
          </a:xfrm>
          <a:prstGeom prst="rect">
            <a:avLst/>
          </a:prstGeom>
        </p:spPr>
      </p:pic>
      <p:pic>
        <p:nvPicPr>
          <p:cNvPr id="12" name="Afbeelding 11">
            <a:extLst>
              <a:ext uri="{FF2B5EF4-FFF2-40B4-BE49-F238E27FC236}">
                <a16:creationId xmlns:a16="http://schemas.microsoft.com/office/drawing/2014/main" id="{21B0E1A3-F7E5-3D9C-66B9-78B7E4A7E1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8248" y="1154066"/>
            <a:ext cx="2899720" cy="2324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98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70AC8753-8160-871D-F9C6-DBA77437C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091FA8-0F09-486F-8694-37C8C99D7D29}" type="slidenum">
              <a:rPr lang="nl-BE" altLang="nl-BE" smtClean="0"/>
              <a:pPr>
                <a:defRPr/>
              </a:pPr>
              <a:t>8</a:t>
            </a:fld>
            <a:endParaRPr lang="nl-BE" altLang="nl-BE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646A8528-5025-6585-DAE0-FB6AC63BED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2350" y="376875"/>
            <a:ext cx="8496944" cy="6104250"/>
          </a:xfrm>
          <a:prstGeom prst="rect">
            <a:avLst/>
          </a:prstGeom>
        </p:spPr>
      </p:pic>
      <p:sp>
        <p:nvSpPr>
          <p:cNvPr id="3" name="Text Box 1">
            <a:extLst>
              <a:ext uri="{FF2B5EF4-FFF2-40B4-BE49-F238E27FC236}">
                <a16:creationId xmlns:a16="http://schemas.microsoft.com/office/drawing/2014/main" id="{7BF54B74-AA3B-032D-D086-1D9E68515E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3168" y="569327"/>
            <a:ext cx="87122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defRPr/>
            </a:pPr>
            <a:r>
              <a:rPr lang="nl-BE" sz="4000" dirty="0">
                <a:solidFill>
                  <a:schemeClr val="tx1"/>
                </a:solidFill>
              </a:rPr>
              <a:t>1.c) </a:t>
            </a:r>
            <a:r>
              <a:rPr lang="nl-BE" sz="4000" dirty="0" err="1">
                <a:solidFill>
                  <a:schemeClr val="tx1"/>
                </a:solidFill>
              </a:rPr>
              <a:t>Mindmap</a:t>
            </a:r>
            <a:endParaRPr lang="nl-BE" sz="4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3021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70AC8753-8160-871D-F9C6-DBA77437C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091FA8-0F09-486F-8694-37C8C99D7D29}" type="slidenum">
              <a:rPr lang="nl-BE" altLang="nl-BE" smtClean="0"/>
              <a:pPr>
                <a:defRPr/>
              </a:pPr>
              <a:t>9</a:t>
            </a:fld>
            <a:endParaRPr lang="nl-BE" altLang="nl-BE"/>
          </a:p>
        </p:txBody>
      </p:sp>
      <p:sp>
        <p:nvSpPr>
          <p:cNvPr id="3" name="Text Box 1">
            <a:extLst>
              <a:ext uri="{FF2B5EF4-FFF2-40B4-BE49-F238E27FC236}">
                <a16:creationId xmlns:a16="http://schemas.microsoft.com/office/drawing/2014/main" id="{7BF54B74-AA3B-032D-D086-1D9E68515E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3168" y="569327"/>
            <a:ext cx="87122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defRPr/>
            </a:pPr>
            <a:r>
              <a:rPr lang="nl-BE" sz="4000" dirty="0">
                <a:solidFill>
                  <a:schemeClr val="tx1"/>
                </a:solidFill>
              </a:rPr>
              <a:t>2. Hardware Analyse</a:t>
            </a: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985DF3AC-37C8-9E27-3F0C-B53A6621B548}"/>
              </a:ext>
            </a:extLst>
          </p:cNvPr>
          <p:cNvSpPr txBox="1"/>
          <p:nvPr/>
        </p:nvSpPr>
        <p:spPr>
          <a:xfrm>
            <a:off x="1304826" y="1844824"/>
            <a:ext cx="6879406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buFont typeface="+mj-lt"/>
              <a:buAutoNum type="alphaLcParenR"/>
              <a:defRPr/>
            </a:pPr>
            <a:r>
              <a:rPr lang="nl-BE" sz="3200" dirty="0">
                <a:solidFill>
                  <a:schemeClr val="tx1"/>
                </a:solidFill>
              </a:rPr>
              <a:t>Blokschema &amp; Specificaties</a:t>
            </a:r>
          </a:p>
          <a:p>
            <a:pPr marL="514350" indent="-514350">
              <a:buFont typeface="+mj-lt"/>
              <a:buAutoNum type="alphaLcParenR"/>
              <a:defRPr/>
            </a:pPr>
            <a:r>
              <a:rPr lang="nl-BE" sz="3200" dirty="0">
                <a:solidFill>
                  <a:schemeClr val="tx1"/>
                </a:solidFill>
              </a:rPr>
              <a:t>Elektrische schema's</a:t>
            </a:r>
          </a:p>
          <a:p>
            <a:pPr marL="514350" indent="-514350">
              <a:buFont typeface="+mj-lt"/>
              <a:buAutoNum type="alphaLcParenR"/>
              <a:defRPr/>
            </a:pPr>
            <a:r>
              <a:rPr lang="nl-BE" sz="3200" dirty="0">
                <a:solidFill>
                  <a:schemeClr val="tx1"/>
                </a:solidFill>
              </a:rPr>
              <a:t>PCB ontwerp</a:t>
            </a:r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D56F2926-96C0-29BF-51C3-D81806FBB00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8922" y="2846461"/>
            <a:ext cx="6879406" cy="3875015"/>
          </a:xfrm>
          <a:prstGeom prst="rect">
            <a:avLst/>
          </a:prstGeom>
        </p:spPr>
      </p:pic>
      <p:pic>
        <p:nvPicPr>
          <p:cNvPr id="10" name="Afbeelding 9">
            <a:extLst>
              <a:ext uri="{FF2B5EF4-FFF2-40B4-BE49-F238E27FC236}">
                <a16:creationId xmlns:a16="http://schemas.microsoft.com/office/drawing/2014/main" id="{1B1B5372-D19C-E6BE-C86D-7B2FE84BFF8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2184" y="1039412"/>
            <a:ext cx="3949796" cy="3068960"/>
          </a:xfrm>
          <a:prstGeom prst="rect">
            <a:avLst/>
          </a:prstGeom>
        </p:spPr>
      </p:pic>
      <p:pic>
        <p:nvPicPr>
          <p:cNvPr id="12" name="Afbeelding 11">
            <a:extLst>
              <a:ext uri="{FF2B5EF4-FFF2-40B4-BE49-F238E27FC236}">
                <a16:creationId xmlns:a16="http://schemas.microsoft.com/office/drawing/2014/main" id="{6B286462-C11C-ED7A-7F70-2D06DE52843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8336" y="3266557"/>
            <a:ext cx="4387663" cy="2852936"/>
          </a:xfrm>
          <a:prstGeom prst="rect">
            <a:avLst/>
          </a:prstGeom>
        </p:spPr>
      </p:pic>
      <p:pic>
        <p:nvPicPr>
          <p:cNvPr id="14" name="Afbeelding 13" descr="Afbeelding met elektronica&#10;&#10;Automatisch gegenereerde beschrijving">
            <a:extLst>
              <a:ext uri="{FF2B5EF4-FFF2-40B4-BE49-F238E27FC236}">
                <a16:creationId xmlns:a16="http://schemas.microsoft.com/office/drawing/2014/main" id="{930A40EA-176B-879A-6FA6-29D72464299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9455" y="1060464"/>
            <a:ext cx="3732378" cy="2699789"/>
          </a:xfrm>
          <a:prstGeom prst="rect">
            <a:avLst/>
          </a:prstGeom>
        </p:spPr>
      </p:pic>
      <p:pic>
        <p:nvPicPr>
          <p:cNvPr id="16" name="Afbeelding 15" descr="Afbeelding met circuit, elektronica&#10;&#10;Automatisch gegenereerde beschrijving">
            <a:extLst>
              <a:ext uri="{FF2B5EF4-FFF2-40B4-BE49-F238E27FC236}">
                <a16:creationId xmlns:a16="http://schemas.microsoft.com/office/drawing/2014/main" id="{38D0D028-8662-A8E8-B4C8-E00E84507EB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2129" y="3585123"/>
            <a:ext cx="4652301" cy="2463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447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theme/theme1.xml><?xml version="1.0" encoding="utf-8"?>
<a:theme xmlns:a="http://schemas.openxmlformats.org/drawingml/2006/main" name="Kantoorthema">
  <a:themeElements>
    <a:clrScheme name="Kantoorthema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Kantoorthema">
      <a:majorFont>
        <a:latin typeface="Arial"/>
        <a:ea typeface="Microsoft YaHei"/>
        <a:cs typeface=""/>
      </a:majorFont>
      <a:minorFont>
        <a:latin typeface="Arial"/>
        <a:ea typeface="Microsoft YaHei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nl-BE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ea typeface="Microsoft YaHei" panose="020B0503020204020204" pitchFamily="34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nl-BE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ea typeface="Microsoft YaHei" panose="020B0503020204020204" pitchFamily="34" charset="-122"/>
          </a:defRPr>
        </a:defPPr>
      </a:lstStyle>
    </a:lnDef>
  </a:objectDefaults>
  <a:extraClrSchemeLst>
    <a:extraClrScheme>
      <a:clrScheme name="Kantoorthema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Kantoorthema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Kantoorthema">
  <a:themeElements>
    <a:clrScheme name="Kantoorthema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Kantoorthema">
      <a:majorFont>
        <a:latin typeface="Arial"/>
        <a:ea typeface="Microsoft YaHei"/>
        <a:cs typeface=""/>
      </a:majorFont>
      <a:minorFont>
        <a:latin typeface="Arial"/>
        <a:ea typeface="Microsoft YaHei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nl-BE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ea typeface="Microsoft YaHei" panose="020B0503020204020204" pitchFamily="34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nl-BE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ea typeface="Microsoft YaHei" panose="020B0503020204020204" pitchFamily="34" charset="-122"/>
          </a:defRPr>
        </a:defPPr>
      </a:lstStyle>
    </a:lnDef>
  </a:objectDefaults>
  <a:extraClrSchemeLst>
    <a:extraClrScheme>
      <a:clrScheme name="Kantoorthema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Kantoorthema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Kantoorthema">
  <a:themeElements>
    <a:clrScheme name="Kantoorthema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Kantoorthema">
      <a:majorFont>
        <a:latin typeface="Arial"/>
        <a:ea typeface="Microsoft YaHei"/>
        <a:cs typeface=""/>
      </a:majorFont>
      <a:minorFont>
        <a:latin typeface="Arial"/>
        <a:ea typeface="Microsoft YaHei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nl-BE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ea typeface="Microsoft YaHei" panose="020B0503020204020204" pitchFamily="34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nl-BE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ea typeface="Microsoft YaHei" panose="020B0503020204020204" pitchFamily="34" charset="-122"/>
          </a:defRPr>
        </a:defPPr>
      </a:lstStyle>
    </a:lnDef>
  </a:objectDefaults>
  <a:extraClrSchemeLst>
    <a:extraClrScheme>
      <a:clrScheme name="Kantoorthema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Kantoorthema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Kantoorthema">
  <a:themeElements>
    <a:clrScheme name="Kantoorthema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Kantoorthema">
      <a:majorFont>
        <a:latin typeface="Arial"/>
        <a:ea typeface="Microsoft YaHei"/>
        <a:cs typeface=""/>
      </a:majorFont>
      <a:minorFont>
        <a:latin typeface="Arial"/>
        <a:ea typeface="Microsoft YaHei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nl-BE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ea typeface="Microsoft YaHei" panose="020B0503020204020204" pitchFamily="34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nl-BE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ea typeface="Microsoft YaHei" panose="020B0503020204020204" pitchFamily="34" charset="-122"/>
          </a:defRPr>
        </a:defPPr>
      </a:lstStyle>
    </a:lnDef>
  </a:objectDefaults>
  <a:extraClrSchemeLst>
    <a:extraClrScheme>
      <a:clrScheme name="Kantoorthema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Kantoorthema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Kantoorthema">
  <a:themeElements>
    <a:clrScheme name="Kantoorthema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Kantoorthema">
      <a:majorFont>
        <a:latin typeface="Arial"/>
        <a:ea typeface="Microsoft YaHei"/>
        <a:cs typeface=""/>
      </a:majorFont>
      <a:minorFont>
        <a:latin typeface="Arial"/>
        <a:ea typeface="Microsoft YaHei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nl-BE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ea typeface="Microsoft YaHei" panose="020B0503020204020204" pitchFamily="34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nl-BE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ea typeface="Microsoft YaHei" panose="020B0503020204020204" pitchFamily="34" charset="-122"/>
          </a:defRPr>
        </a:defPPr>
      </a:lstStyle>
    </a:lnDef>
  </a:objectDefaults>
  <a:extraClrSchemeLst>
    <a:extraClrScheme>
      <a:clrScheme name="Kantoorthema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Kantoorthema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Kantoorthema">
  <a:themeElements>
    <a:clrScheme name="Kantoorthema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Kantoorthema">
      <a:majorFont>
        <a:latin typeface="Arial"/>
        <a:ea typeface="Microsoft YaHei"/>
        <a:cs typeface=""/>
      </a:majorFont>
      <a:minorFont>
        <a:latin typeface="Arial"/>
        <a:ea typeface="Microsoft YaHei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nl-BE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ea typeface="Microsoft YaHei" panose="020B0503020204020204" pitchFamily="34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nl-BE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ea typeface="Microsoft YaHei" panose="020B0503020204020204" pitchFamily="34" charset="-122"/>
          </a:defRPr>
        </a:defPPr>
      </a:lstStyle>
    </a:lnDef>
  </a:objectDefaults>
  <a:extraClrSchemeLst>
    <a:extraClrScheme>
      <a:clrScheme name="Kantoorthema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Kantoorthema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Kantoorthema">
  <a:themeElements>
    <a:clrScheme name="Kantoorthema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Kantoorthema">
      <a:majorFont>
        <a:latin typeface="Arial"/>
        <a:ea typeface="Microsoft YaHei"/>
        <a:cs typeface=""/>
      </a:majorFont>
      <a:minorFont>
        <a:latin typeface="Arial"/>
        <a:ea typeface="Microsoft YaHei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nl-BE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ea typeface="Microsoft YaHei" panose="020B0503020204020204" pitchFamily="34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nl-BE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ea typeface="Microsoft YaHei" panose="020B0503020204020204" pitchFamily="34" charset="-122"/>
          </a:defRPr>
        </a:defPPr>
      </a:lstStyle>
    </a:lnDef>
  </a:objectDefaults>
  <a:extraClrSchemeLst>
    <a:extraClrScheme>
      <a:clrScheme name="Kantoorthema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Kantoorthema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1_Kantoorthema">
  <a:themeElements>
    <a:clrScheme name="Themakleuren AP">
      <a:dk1>
        <a:srgbClr val="404040"/>
      </a:dk1>
      <a:lt1>
        <a:srgbClr val="FFFFFF"/>
      </a:lt1>
      <a:dk2>
        <a:srgbClr val="404040"/>
      </a:dk2>
      <a:lt2>
        <a:srgbClr val="E7E6E6"/>
      </a:lt2>
      <a:accent1>
        <a:srgbClr val="AD0F0A"/>
      </a:accent1>
      <a:accent2>
        <a:srgbClr val="F59A00"/>
      </a:accent2>
      <a:accent3>
        <a:srgbClr val="AD1073"/>
      </a:accent3>
      <a:accent4>
        <a:srgbClr val="009EAD"/>
      </a:accent4>
      <a:accent5>
        <a:srgbClr val="1D9659"/>
      </a:accent5>
      <a:accent6>
        <a:srgbClr val="70AD47"/>
      </a:accent6>
      <a:hlink>
        <a:srgbClr val="AD0F0A"/>
      </a:hlink>
      <a:folHlink>
        <a:srgbClr val="404040"/>
      </a:folHlink>
    </a:clrScheme>
    <a:fontScheme name="Kantoorthema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th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AD0F0A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tx1">
              <a:lumMod val="75000"/>
              <a:lumOff val="25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2000" dirty="0">
            <a:solidFill>
              <a:schemeClr val="tx1">
                <a:lumMod val="75000"/>
                <a:lumOff val="25000"/>
              </a:schemeClr>
            </a:solidFill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_sjabloon_AP_19-9_NL.pptx" id="{3BD77326-128E-424F-ABB3-A7B63DAE3F53}" vid="{476C2211-F20B-4BF4-8DBF-66E6F50A05DE}"/>
    </a:ext>
  </a:extLst>
</a:theme>
</file>

<file path=ppt/theme/theme9.xml><?xml version="1.0" encoding="utf-8"?>
<a:theme xmlns:a="http://schemas.openxmlformats.org/drawingml/2006/main" name="Kantoorthem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Kantoor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403</Words>
  <Application>Microsoft Office PowerPoint</Application>
  <PresentationFormat>Breedbeeld</PresentationFormat>
  <Paragraphs>128</Paragraphs>
  <Slides>39</Slides>
  <Notes>3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6</vt:i4>
      </vt:variant>
      <vt:variant>
        <vt:lpstr>Thema</vt:lpstr>
      </vt:variant>
      <vt:variant>
        <vt:i4>8</vt:i4>
      </vt:variant>
      <vt:variant>
        <vt:lpstr>Diatitels</vt:lpstr>
      </vt:variant>
      <vt:variant>
        <vt:i4>39</vt:i4>
      </vt:variant>
    </vt:vector>
  </HeadingPairs>
  <TitlesOfParts>
    <vt:vector size="53" baseType="lpstr">
      <vt:lpstr>Algerian</vt:lpstr>
      <vt:lpstr>Arial</vt:lpstr>
      <vt:lpstr>Calibri</vt:lpstr>
      <vt:lpstr>Century Gothic</vt:lpstr>
      <vt:lpstr>Times New Roman</vt:lpstr>
      <vt:lpstr>Wingdings</vt:lpstr>
      <vt:lpstr>Kantoorthema</vt:lpstr>
      <vt:lpstr>Kantoorthema</vt:lpstr>
      <vt:lpstr>Kantoorthema</vt:lpstr>
      <vt:lpstr>Kantoorthema</vt:lpstr>
      <vt:lpstr>Kantoorthema</vt:lpstr>
      <vt:lpstr>Kantoorthema</vt:lpstr>
      <vt:lpstr>Kantoorthema</vt:lpstr>
      <vt:lpstr>1_Kantoorthema</vt:lpstr>
      <vt:lpstr>Smart Systems 2022-21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Koen Van Eyken</dc:creator>
  <cp:lastModifiedBy>Debraekeleer Bavo [student]</cp:lastModifiedBy>
  <cp:revision>188</cp:revision>
  <cp:lastPrinted>2016-11-10T12:44:11Z</cp:lastPrinted>
  <dcterms:created xsi:type="dcterms:W3CDTF">2013-03-08T10:37:44Z</dcterms:created>
  <dcterms:modified xsi:type="dcterms:W3CDTF">2022-05-12T22:28:14Z</dcterms:modified>
</cp:coreProperties>
</file>